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Override PartName="/ppt/diagrams/quickStyle1.xml" ContentType="application/vnd.openxmlformats-officedocument.drawingml.diagramStyle+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79" r:id="rId3"/>
    <p:sldId id="281" r:id="rId4"/>
    <p:sldId id="257" r:id="rId5"/>
    <p:sldId id="258" r:id="rId6"/>
    <p:sldId id="259" r:id="rId7"/>
    <p:sldId id="260" r:id="rId8"/>
    <p:sldId id="280" r:id="rId9"/>
    <p:sldId id="261" r:id="rId10"/>
    <p:sldId id="262" r:id="rId11"/>
    <p:sldId id="263" r:id="rId12"/>
    <p:sldId id="264" r:id="rId13"/>
    <p:sldId id="265" r:id="rId14"/>
    <p:sldId id="266" r:id="rId15"/>
    <p:sldId id="267" r:id="rId16"/>
    <p:sldId id="268" r:id="rId17"/>
    <p:sldId id="269" r:id="rId18"/>
    <p:sldId id="273" r:id="rId19"/>
    <p:sldId id="270" r:id="rId20"/>
    <p:sldId id="271" r:id="rId21"/>
    <p:sldId id="272" r:id="rId22"/>
    <p:sldId id="274" r:id="rId23"/>
    <p:sldId id="275" r:id="rId24"/>
    <p:sldId id="276" r:id="rId25"/>
    <p:sldId id="277" r:id="rId26"/>
    <p:sldId id="278" r:id="rId27"/>
  </p:sldIdLst>
  <p:sldSz cx="8999538" cy="8999538"/>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000" autoAdjust="0"/>
  </p:normalViewPr>
  <p:slideViewPr>
    <p:cSldViewPr snapToGrid="0">
      <p:cViewPr varScale="1">
        <p:scale>
          <a:sx n="52" d="100"/>
          <a:sy n="52" d="100"/>
        </p:scale>
        <p:origin x="-1920" y="-96"/>
      </p:cViewPr>
      <p:guideLst>
        <p:guide orient="horz" pos="2835"/>
        <p:guide pos="2834"/>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86558C3-1739-4A49-946A-905C62DA48CC}" type="doc">
      <dgm:prSet loTypeId="urn:microsoft.com/office/officeart/2005/8/layout/hProcess9" loCatId="process" qsTypeId="urn:microsoft.com/office/officeart/2005/8/quickstyle/3d5" qsCatId="3D" csTypeId="urn:microsoft.com/office/officeart/2005/8/colors/accent1_2" csCatId="accent1" phldr="1"/>
      <dgm:spPr/>
    </dgm:pt>
    <dgm:pt modelId="{D752C592-DD60-4F2B-B439-0ECE5A7AE0F8}">
      <dgm:prSet phldrT="[Metin]"/>
      <dgm:spPr/>
      <dgm:t>
        <a:bodyPr/>
        <a:lstStyle/>
        <a:p>
          <a:r>
            <a:rPr lang="tr-TR"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TS</a:t>
          </a:r>
          <a:endParaRPr lang="tr-TR"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90AB9A39-DAF9-49EA-A87A-1731BB202FC6}" type="parTrans" cxnId="{87C5D72E-3A74-47FA-8688-69D65AC6CDED}">
      <dgm:prSet/>
      <dgm:spPr/>
      <dgm:t>
        <a:bodyPr/>
        <a:lstStyle/>
        <a:p>
          <a:endParaRPr lang="tr-TR"/>
        </a:p>
      </dgm:t>
    </dgm:pt>
    <dgm:pt modelId="{667143A0-525D-4465-B4A0-753439CEBEAF}" type="sibTrans" cxnId="{87C5D72E-3A74-47FA-8688-69D65AC6CDED}">
      <dgm:prSet/>
      <dgm:spPr/>
      <dgm:t>
        <a:bodyPr/>
        <a:lstStyle/>
        <a:p>
          <a:endParaRPr lang="tr-TR"/>
        </a:p>
      </dgm:t>
    </dgm:pt>
    <dgm:pt modelId="{349A9083-3E2D-4223-9B27-D5BCBE26F2E2}">
      <dgm:prSet phldrT="[Metin]"/>
      <dgm:spPr/>
      <dgm:t>
        <a:bodyPr/>
        <a:lstStyle/>
        <a:p>
          <a:r>
            <a:rPr lang="tr-TR"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TM</a:t>
          </a:r>
          <a:endParaRPr lang="tr-TR"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2078FA69-389F-4E9A-BA08-7C05AE649E8C}" type="parTrans" cxnId="{0C709386-DC83-4A7C-99D0-59F842662EED}">
      <dgm:prSet/>
      <dgm:spPr/>
      <dgm:t>
        <a:bodyPr/>
        <a:lstStyle/>
        <a:p>
          <a:endParaRPr lang="tr-TR"/>
        </a:p>
      </dgm:t>
    </dgm:pt>
    <dgm:pt modelId="{9AEFFFD6-F504-4207-AA8A-8DB538CD6294}" type="sibTrans" cxnId="{0C709386-DC83-4A7C-99D0-59F842662EED}">
      <dgm:prSet/>
      <dgm:spPr/>
      <dgm:t>
        <a:bodyPr/>
        <a:lstStyle/>
        <a:p>
          <a:endParaRPr lang="tr-TR"/>
        </a:p>
      </dgm:t>
    </dgm:pt>
    <dgm:pt modelId="{365065FC-9BA6-48D9-AB7E-BBA900396291}">
      <dgm:prSet phldrT="[Metin]"/>
      <dgm:spPr/>
      <dgm:t>
        <a:bodyPr/>
        <a:lstStyle/>
        <a:p>
          <a:r>
            <a:rPr lang="tr-TR"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MF</a:t>
          </a:r>
          <a:endParaRPr lang="tr-TR"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0E3BDDBF-C80B-41AA-A5D6-F4CEFD4F4B54}" type="parTrans" cxnId="{EE096318-9C2E-4FCB-B6EF-30DB5C489E4D}">
      <dgm:prSet/>
      <dgm:spPr/>
      <dgm:t>
        <a:bodyPr/>
        <a:lstStyle/>
        <a:p>
          <a:endParaRPr lang="tr-TR"/>
        </a:p>
      </dgm:t>
    </dgm:pt>
    <dgm:pt modelId="{CAB15A4C-C7D9-459A-ADB6-926664C048A9}" type="sibTrans" cxnId="{EE096318-9C2E-4FCB-B6EF-30DB5C489E4D}">
      <dgm:prSet/>
      <dgm:spPr/>
      <dgm:t>
        <a:bodyPr/>
        <a:lstStyle/>
        <a:p>
          <a:endParaRPr lang="tr-TR"/>
        </a:p>
      </dgm:t>
    </dgm:pt>
    <dgm:pt modelId="{AB4084B8-D02D-409C-A514-0CD98AADF450}">
      <dgm:prSet/>
      <dgm:spPr/>
      <dgm:t>
        <a:bodyPr/>
        <a:lstStyle/>
        <a:p>
          <a:r>
            <a:rPr lang="tr-TR" dirty="0" smtClean="0"/>
            <a:t>DİL</a:t>
          </a:r>
          <a:endParaRPr lang="tr-TR" dirty="0"/>
        </a:p>
      </dgm:t>
    </dgm:pt>
    <dgm:pt modelId="{5CB52B69-C027-4002-8494-21C72BF7175E}" type="parTrans" cxnId="{F303CF8C-62A7-4138-9F21-60BC23F71F41}">
      <dgm:prSet/>
      <dgm:spPr/>
      <dgm:t>
        <a:bodyPr/>
        <a:lstStyle/>
        <a:p>
          <a:endParaRPr lang="tr-TR"/>
        </a:p>
      </dgm:t>
    </dgm:pt>
    <dgm:pt modelId="{57DC9C3A-C58D-4F0D-BD52-9344B423E468}" type="sibTrans" cxnId="{F303CF8C-62A7-4138-9F21-60BC23F71F41}">
      <dgm:prSet/>
      <dgm:spPr/>
      <dgm:t>
        <a:bodyPr/>
        <a:lstStyle/>
        <a:p>
          <a:endParaRPr lang="tr-TR"/>
        </a:p>
      </dgm:t>
    </dgm:pt>
    <dgm:pt modelId="{0BCC388F-A669-4CCF-BB82-A94A27BBA363}" type="pres">
      <dgm:prSet presAssocID="{486558C3-1739-4A49-946A-905C62DA48CC}" presName="CompostProcess" presStyleCnt="0">
        <dgm:presLayoutVars>
          <dgm:dir/>
          <dgm:resizeHandles val="exact"/>
        </dgm:presLayoutVars>
      </dgm:prSet>
      <dgm:spPr/>
    </dgm:pt>
    <dgm:pt modelId="{637DE41A-2F5E-4669-8767-FD114A0106F7}" type="pres">
      <dgm:prSet presAssocID="{486558C3-1739-4A49-946A-905C62DA48CC}" presName="arrow" presStyleLbl="bgShp" presStyleIdx="0" presStyleCnt="1"/>
      <dgm:spPr/>
    </dgm:pt>
    <dgm:pt modelId="{0EEEAB32-8F77-4D11-ABCA-E4A8F41C10AB}" type="pres">
      <dgm:prSet presAssocID="{486558C3-1739-4A49-946A-905C62DA48CC}" presName="linearProcess" presStyleCnt="0"/>
      <dgm:spPr/>
    </dgm:pt>
    <dgm:pt modelId="{4CCA1412-A8F9-4493-BBE6-B5C04054FA25}" type="pres">
      <dgm:prSet presAssocID="{D752C592-DD60-4F2B-B439-0ECE5A7AE0F8}" presName="textNode" presStyleLbl="node1" presStyleIdx="0" presStyleCnt="4">
        <dgm:presLayoutVars>
          <dgm:bulletEnabled val="1"/>
        </dgm:presLayoutVars>
      </dgm:prSet>
      <dgm:spPr/>
      <dgm:t>
        <a:bodyPr/>
        <a:lstStyle/>
        <a:p>
          <a:endParaRPr lang="tr-TR"/>
        </a:p>
      </dgm:t>
    </dgm:pt>
    <dgm:pt modelId="{E88C356C-FB3E-4348-B6C5-E51E6789C908}" type="pres">
      <dgm:prSet presAssocID="{667143A0-525D-4465-B4A0-753439CEBEAF}" presName="sibTrans" presStyleCnt="0"/>
      <dgm:spPr/>
    </dgm:pt>
    <dgm:pt modelId="{38F63029-5AED-4679-9A12-62469DFE96EC}" type="pres">
      <dgm:prSet presAssocID="{349A9083-3E2D-4223-9B27-D5BCBE26F2E2}" presName="textNode" presStyleLbl="node1" presStyleIdx="1" presStyleCnt="4">
        <dgm:presLayoutVars>
          <dgm:bulletEnabled val="1"/>
        </dgm:presLayoutVars>
      </dgm:prSet>
      <dgm:spPr/>
      <dgm:t>
        <a:bodyPr/>
        <a:lstStyle/>
        <a:p>
          <a:endParaRPr lang="tr-TR"/>
        </a:p>
      </dgm:t>
    </dgm:pt>
    <dgm:pt modelId="{EA4F12E3-8E97-4C9F-8AE2-A6DE979BA899}" type="pres">
      <dgm:prSet presAssocID="{9AEFFFD6-F504-4207-AA8A-8DB538CD6294}" presName="sibTrans" presStyleCnt="0"/>
      <dgm:spPr/>
    </dgm:pt>
    <dgm:pt modelId="{05387CDC-0C0C-4BF9-992F-44754D917A86}" type="pres">
      <dgm:prSet presAssocID="{365065FC-9BA6-48D9-AB7E-BBA900396291}" presName="textNode" presStyleLbl="node1" presStyleIdx="2" presStyleCnt="4">
        <dgm:presLayoutVars>
          <dgm:bulletEnabled val="1"/>
        </dgm:presLayoutVars>
      </dgm:prSet>
      <dgm:spPr/>
      <dgm:t>
        <a:bodyPr/>
        <a:lstStyle/>
        <a:p>
          <a:endParaRPr lang="tr-TR"/>
        </a:p>
      </dgm:t>
    </dgm:pt>
    <dgm:pt modelId="{68541395-3769-4D24-891F-5D33391FC4F4}" type="pres">
      <dgm:prSet presAssocID="{CAB15A4C-C7D9-459A-ADB6-926664C048A9}" presName="sibTrans" presStyleCnt="0"/>
      <dgm:spPr/>
    </dgm:pt>
    <dgm:pt modelId="{59130311-FD1F-46A7-B147-641747824161}" type="pres">
      <dgm:prSet presAssocID="{AB4084B8-D02D-409C-A514-0CD98AADF450}" presName="textNode" presStyleLbl="node1" presStyleIdx="3" presStyleCnt="4">
        <dgm:presLayoutVars>
          <dgm:bulletEnabled val="1"/>
        </dgm:presLayoutVars>
      </dgm:prSet>
      <dgm:spPr/>
      <dgm:t>
        <a:bodyPr/>
        <a:lstStyle/>
        <a:p>
          <a:endParaRPr lang="tr-TR"/>
        </a:p>
      </dgm:t>
    </dgm:pt>
  </dgm:ptLst>
  <dgm:cxnLst>
    <dgm:cxn modelId="{6995459A-F7A3-4A52-9E1F-8D735E3A98D7}" type="presOf" srcId="{AB4084B8-D02D-409C-A514-0CD98AADF450}" destId="{59130311-FD1F-46A7-B147-641747824161}" srcOrd="0" destOrd="0" presId="urn:microsoft.com/office/officeart/2005/8/layout/hProcess9"/>
    <dgm:cxn modelId="{7D89B703-1357-449A-98DB-B689145C04EE}" type="presOf" srcId="{365065FC-9BA6-48D9-AB7E-BBA900396291}" destId="{05387CDC-0C0C-4BF9-992F-44754D917A86}" srcOrd="0" destOrd="0" presId="urn:microsoft.com/office/officeart/2005/8/layout/hProcess9"/>
    <dgm:cxn modelId="{F303CF8C-62A7-4138-9F21-60BC23F71F41}" srcId="{486558C3-1739-4A49-946A-905C62DA48CC}" destId="{AB4084B8-D02D-409C-A514-0CD98AADF450}" srcOrd="3" destOrd="0" parTransId="{5CB52B69-C027-4002-8494-21C72BF7175E}" sibTransId="{57DC9C3A-C58D-4F0D-BD52-9344B423E468}"/>
    <dgm:cxn modelId="{87C5D72E-3A74-47FA-8688-69D65AC6CDED}" srcId="{486558C3-1739-4A49-946A-905C62DA48CC}" destId="{D752C592-DD60-4F2B-B439-0ECE5A7AE0F8}" srcOrd="0" destOrd="0" parTransId="{90AB9A39-DAF9-49EA-A87A-1731BB202FC6}" sibTransId="{667143A0-525D-4465-B4A0-753439CEBEAF}"/>
    <dgm:cxn modelId="{42F4B0B2-4594-4EFB-85B3-16DD227E1ACC}" type="presOf" srcId="{486558C3-1739-4A49-946A-905C62DA48CC}" destId="{0BCC388F-A669-4CCF-BB82-A94A27BBA363}" srcOrd="0" destOrd="0" presId="urn:microsoft.com/office/officeart/2005/8/layout/hProcess9"/>
    <dgm:cxn modelId="{6EE19239-EE38-4B16-8B02-000B97BF5EA7}" type="presOf" srcId="{D752C592-DD60-4F2B-B439-0ECE5A7AE0F8}" destId="{4CCA1412-A8F9-4493-BBE6-B5C04054FA25}" srcOrd="0" destOrd="0" presId="urn:microsoft.com/office/officeart/2005/8/layout/hProcess9"/>
    <dgm:cxn modelId="{EE096318-9C2E-4FCB-B6EF-30DB5C489E4D}" srcId="{486558C3-1739-4A49-946A-905C62DA48CC}" destId="{365065FC-9BA6-48D9-AB7E-BBA900396291}" srcOrd="2" destOrd="0" parTransId="{0E3BDDBF-C80B-41AA-A5D6-F4CEFD4F4B54}" sibTransId="{CAB15A4C-C7D9-459A-ADB6-926664C048A9}"/>
    <dgm:cxn modelId="{0C709386-DC83-4A7C-99D0-59F842662EED}" srcId="{486558C3-1739-4A49-946A-905C62DA48CC}" destId="{349A9083-3E2D-4223-9B27-D5BCBE26F2E2}" srcOrd="1" destOrd="0" parTransId="{2078FA69-389F-4E9A-BA08-7C05AE649E8C}" sibTransId="{9AEFFFD6-F504-4207-AA8A-8DB538CD6294}"/>
    <dgm:cxn modelId="{1392132F-7069-48AF-9293-26DAB572A3BD}" type="presOf" srcId="{349A9083-3E2D-4223-9B27-D5BCBE26F2E2}" destId="{38F63029-5AED-4679-9A12-62469DFE96EC}" srcOrd="0" destOrd="0" presId="urn:microsoft.com/office/officeart/2005/8/layout/hProcess9"/>
    <dgm:cxn modelId="{404CA764-F0E9-46A3-A62B-2712663A7C30}" type="presParOf" srcId="{0BCC388F-A669-4CCF-BB82-A94A27BBA363}" destId="{637DE41A-2F5E-4669-8767-FD114A0106F7}" srcOrd="0" destOrd="0" presId="urn:microsoft.com/office/officeart/2005/8/layout/hProcess9"/>
    <dgm:cxn modelId="{7C36EF9F-B948-4D2C-A56B-297868C2E672}" type="presParOf" srcId="{0BCC388F-A669-4CCF-BB82-A94A27BBA363}" destId="{0EEEAB32-8F77-4D11-ABCA-E4A8F41C10AB}" srcOrd="1" destOrd="0" presId="urn:microsoft.com/office/officeart/2005/8/layout/hProcess9"/>
    <dgm:cxn modelId="{B6744BE1-6C83-4EBD-A43F-D8C6F92F6E20}" type="presParOf" srcId="{0EEEAB32-8F77-4D11-ABCA-E4A8F41C10AB}" destId="{4CCA1412-A8F9-4493-BBE6-B5C04054FA25}" srcOrd="0" destOrd="0" presId="urn:microsoft.com/office/officeart/2005/8/layout/hProcess9"/>
    <dgm:cxn modelId="{03609D55-4DC0-455D-8CFE-36FB7F17D4D0}" type="presParOf" srcId="{0EEEAB32-8F77-4D11-ABCA-E4A8F41C10AB}" destId="{E88C356C-FB3E-4348-B6C5-E51E6789C908}" srcOrd="1" destOrd="0" presId="urn:microsoft.com/office/officeart/2005/8/layout/hProcess9"/>
    <dgm:cxn modelId="{11FD516A-46E2-45AC-BE60-92287E03C3D9}" type="presParOf" srcId="{0EEEAB32-8F77-4D11-ABCA-E4A8F41C10AB}" destId="{38F63029-5AED-4679-9A12-62469DFE96EC}" srcOrd="2" destOrd="0" presId="urn:microsoft.com/office/officeart/2005/8/layout/hProcess9"/>
    <dgm:cxn modelId="{39004151-403E-4914-A68D-2A8587BF8BA0}" type="presParOf" srcId="{0EEEAB32-8F77-4D11-ABCA-E4A8F41C10AB}" destId="{EA4F12E3-8E97-4C9F-8AE2-A6DE979BA899}" srcOrd="3" destOrd="0" presId="urn:microsoft.com/office/officeart/2005/8/layout/hProcess9"/>
    <dgm:cxn modelId="{BAAE0177-4C2E-4F09-89FE-B0817585F32A}" type="presParOf" srcId="{0EEEAB32-8F77-4D11-ABCA-E4A8F41C10AB}" destId="{05387CDC-0C0C-4BF9-992F-44754D917A86}" srcOrd="4" destOrd="0" presId="urn:microsoft.com/office/officeart/2005/8/layout/hProcess9"/>
    <dgm:cxn modelId="{7867A2F7-F9E5-40A4-AFBD-F22C36B5DA81}" type="presParOf" srcId="{0EEEAB32-8F77-4D11-ABCA-E4A8F41C10AB}" destId="{68541395-3769-4D24-891F-5D33391FC4F4}" srcOrd="5" destOrd="0" presId="urn:microsoft.com/office/officeart/2005/8/layout/hProcess9"/>
    <dgm:cxn modelId="{5ED1D997-6AB4-408D-A287-FD04D64A31D5}" type="presParOf" srcId="{0EEEAB32-8F77-4D11-ABCA-E4A8F41C10AB}" destId="{59130311-FD1F-46A7-B147-641747824161}" srcOrd="6" destOrd="0" presId="urn:microsoft.com/office/officeart/2005/8/layout/hProcess9"/>
  </dgm:cxnLst>
  <dgm:bg/>
  <dgm:whole/>
</dgm:dataModel>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3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06224" y="7020509"/>
            <a:ext cx="8493314" cy="3125"/>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Başlık"/>
          <p:cNvSpPr>
            <a:spLocks noGrp="1"/>
          </p:cNvSpPr>
          <p:nvPr>
            <p:ph type="ctrTitle"/>
          </p:nvPr>
        </p:nvSpPr>
        <p:spPr>
          <a:xfrm>
            <a:off x="374981" y="6368980"/>
            <a:ext cx="8324573" cy="1604084"/>
          </a:xfrm>
        </p:spPr>
        <p:txBody>
          <a:bodyPr anchor="t"/>
          <a:lstStyle/>
          <a:p>
            <a:r>
              <a:rPr kumimoji="0" lang="tr-TR" smtClean="0"/>
              <a:t>Asıl başlık stili için tıklatın</a:t>
            </a:r>
            <a:endParaRPr kumimoji="0" lang="en-US"/>
          </a:p>
        </p:txBody>
      </p:sp>
      <p:sp>
        <p:nvSpPr>
          <p:cNvPr id="9" name="8 Alt Başlık"/>
          <p:cNvSpPr>
            <a:spLocks noGrp="1"/>
          </p:cNvSpPr>
          <p:nvPr>
            <p:ph type="subTitle" idx="1"/>
          </p:nvPr>
        </p:nvSpPr>
        <p:spPr>
          <a:xfrm>
            <a:off x="374981" y="5099738"/>
            <a:ext cx="8324573" cy="1199938"/>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16" name="15 Veri Yer Tutucusu"/>
          <p:cNvSpPr>
            <a:spLocks noGrp="1"/>
          </p:cNvSpPr>
          <p:nvPr>
            <p:ph type="dt" sz="half" idx="10"/>
          </p:nvPr>
        </p:nvSpPr>
        <p:spPr/>
        <p:txBody>
          <a:bodyPr/>
          <a:lstStyle/>
          <a:p>
            <a:fld id="{EC7E6D52-74CB-444A-A3F4-8D6D7092E681}" type="datetimeFigureOut">
              <a:rPr lang="tr-TR" smtClean="0"/>
              <a:pPr/>
              <a:t>23.11.2021</a:t>
            </a:fld>
            <a:endParaRPr lang="tr-TR"/>
          </a:p>
        </p:txBody>
      </p:sp>
      <p:sp>
        <p:nvSpPr>
          <p:cNvPr id="2" name="1 Altbilgi Yer Tutucusu"/>
          <p:cNvSpPr>
            <a:spLocks noGrp="1"/>
          </p:cNvSpPr>
          <p:nvPr>
            <p:ph type="ftr" sz="quarter" idx="11"/>
          </p:nvPr>
        </p:nvSpPr>
        <p:spPr/>
        <p:txBody>
          <a:bodyPr/>
          <a:lstStyle/>
          <a:p>
            <a:endParaRPr lang="tr-TR"/>
          </a:p>
        </p:txBody>
      </p:sp>
      <p:sp>
        <p:nvSpPr>
          <p:cNvPr id="15" name="14 Slayt Numarası Yer Tutucusu"/>
          <p:cNvSpPr>
            <a:spLocks noGrp="1"/>
          </p:cNvSpPr>
          <p:nvPr>
            <p:ph type="sldNum" sz="quarter" idx="12"/>
          </p:nvPr>
        </p:nvSpPr>
        <p:spPr>
          <a:xfrm>
            <a:off x="8099584" y="8495564"/>
            <a:ext cx="746962" cy="323983"/>
          </a:xfrm>
        </p:spPr>
        <p:txBody>
          <a:bodyPr/>
          <a:lstStyle/>
          <a:p>
            <a:fld id="{78FA1842-95B2-48CE-96F1-F8413E156E33}"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EC7E6D52-74CB-444A-A3F4-8D6D7092E681}" type="datetimeFigureOut">
              <a:rPr lang="tr-TR" smtClean="0"/>
              <a:pPr/>
              <a:t>23.11.2021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78FA1842-95B2-48CE-96F1-F8413E156E33}"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749653" y="720799"/>
            <a:ext cx="1799908" cy="7678772"/>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49977" y="720799"/>
            <a:ext cx="6149684" cy="7678772"/>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EC7E6D52-74CB-444A-A3F4-8D6D7092E681}" type="datetimeFigureOut">
              <a:rPr lang="tr-TR" smtClean="0"/>
              <a:pPr/>
              <a:t>23.11.2021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78FA1842-95B2-48CE-96F1-F8413E156E33}"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2" name="21 Başlık"/>
          <p:cNvSpPr>
            <a:spLocks noGrp="1"/>
          </p:cNvSpPr>
          <p:nvPr>
            <p:ph type="title"/>
          </p:nvPr>
        </p:nvSpPr>
        <p:spPr/>
        <p:txBody>
          <a:bodyPr/>
          <a:lstStyle/>
          <a:p>
            <a:r>
              <a:rPr kumimoji="0" lang="tr-TR" smtClean="0"/>
              <a:t>Asıl başlık stili için tıklatın</a:t>
            </a:r>
            <a:endParaRPr kumimoji="0" lang="en-US"/>
          </a:p>
        </p:txBody>
      </p:sp>
      <p:sp>
        <p:nvSpPr>
          <p:cNvPr id="27" name="26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24 Veri Yer Tutucusu"/>
          <p:cNvSpPr>
            <a:spLocks noGrp="1"/>
          </p:cNvSpPr>
          <p:nvPr>
            <p:ph type="dt" sz="half" idx="10"/>
          </p:nvPr>
        </p:nvSpPr>
        <p:spPr/>
        <p:txBody>
          <a:bodyPr/>
          <a:lstStyle/>
          <a:p>
            <a:fld id="{EC7E6D52-74CB-444A-A3F4-8D6D7092E681}" type="datetimeFigureOut">
              <a:rPr lang="tr-TR" smtClean="0"/>
              <a:pPr/>
              <a:t>23.11.2021</a:t>
            </a:fld>
            <a:endParaRPr lang="tr-TR"/>
          </a:p>
        </p:txBody>
      </p:sp>
      <p:sp>
        <p:nvSpPr>
          <p:cNvPr id="19" name="18 Altbilgi Yer Tutucusu"/>
          <p:cNvSpPr>
            <a:spLocks noGrp="1"/>
          </p:cNvSpPr>
          <p:nvPr>
            <p:ph type="ftr" sz="quarter" idx="11"/>
          </p:nvPr>
        </p:nvSpPr>
        <p:spPr>
          <a:xfrm>
            <a:off x="3524819" y="99996"/>
            <a:ext cx="2849854" cy="379147"/>
          </a:xfrm>
        </p:spPr>
        <p:txBody>
          <a:bodyPr/>
          <a:lstStyle/>
          <a:p>
            <a:endParaRPr lang="tr-TR"/>
          </a:p>
        </p:txBody>
      </p:sp>
      <p:sp>
        <p:nvSpPr>
          <p:cNvPr id="16" name="15 Slayt Numarası Yer Tutucusu"/>
          <p:cNvSpPr>
            <a:spLocks noGrp="1"/>
          </p:cNvSpPr>
          <p:nvPr>
            <p:ph type="sldNum" sz="quarter" idx="12"/>
          </p:nvPr>
        </p:nvSpPr>
        <p:spPr>
          <a:xfrm>
            <a:off x="8099584" y="8495564"/>
            <a:ext cx="746962" cy="323983"/>
          </a:xfrm>
        </p:spPr>
        <p:txBody>
          <a:bodyPr/>
          <a:lstStyle/>
          <a:p>
            <a:fld id="{78FA1842-95B2-48CE-96F1-F8413E156E33}"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2"/>
      </p:bgRef>
    </p:bg>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06224" y="4520637"/>
            <a:ext cx="8493314" cy="3125"/>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etin Yer Tutucusu"/>
          <p:cNvSpPr>
            <a:spLocks noGrp="1"/>
          </p:cNvSpPr>
          <p:nvPr>
            <p:ph type="body" idx="1"/>
          </p:nvPr>
        </p:nvSpPr>
        <p:spPr>
          <a:xfrm>
            <a:off x="374981" y="2199887"/>
            <a:ext cx="8324573" cy="1599918"/>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19" name="18 Veri Yer Tutucusu"/>
          <p:cNvSpPr>
            <a:spLocks noGrp="1"/>
          </p:cNvSpPr>
          <p:nvPr>
            <p:ph type="dt" sz="half" idx="10"/>
          </p:nvPr>
        </p:nvSpPr>
        <p:spPr/>
        <p:txBody>
          <a:bodyPr/>
          <a:lstStyle/>
          <a:p>
            <a:fld id="{EC7E6D52-74CB-444A-A3F4-8D6D7092E681}" type="datetimeFigureOut">
              <a:rPr lang="tr-TR" smtClean="0"/>
              <a:pPr/>
              <a:t>23.11.2021</a:t>
            </a:fld>
            <a:endParaRPr lang="tr-TR"/>
          </a:p>
        </p:txBody>
      </p:sp>
      <p:sp>
        <p:nvSpPr>
          <p:cNvPr id="11" name="10 Altbilgi Yer Tutucusu"/>
          <p:cNvSpPr>
            <a:spLocks noGrp="1"/>
          </p:cNvSpPr>
          <p:nvPr>
            <p:ph type="ftr" sz="quarter" idx="11"/>
          </p:nvPr>
        </p:nvSpPr>
        <p:spPr/>
        <p:txBody>
          <a:bodyPr/>
          <a:lstStyle/>
          <a:p>
            <a:endParaRPr lang="tr-TR"/>
          </a:p>
        </p:txBody>
      </p:sp>
      <p:sp>
        <p:nvSpPr>
          <p:cNvPr id="16" name="15 Slayt Numarası Yer Tutucusu"/>
          <p:cNvSpPr>
            <a:spLocks noGrp="1"/>
          </p:cNvSpPr>
          <p:nvPr>
            <p:ph type="sldNum" sz="quarter" idx="12"/>
          </p:nvPr>
        </p:nvSpPr>
        <p:spPr/>
        <p:txBody>
          <a:bodyPr/>
          <a:lstStyle/>
          <a:p>
            <a:fld id="{78FA1842-95B2-48CE-96F1-F8413E156E33}" type="slidenum">
              <a:rPr lang="tr-TR" smtClean="0"/>
              <a:pPr/>
              <a:t>‹#›</a:t>
            </a:fld>
            <a:endParaRPr lang="tr-TR"/>
          </a:p>
        </p:txBody>
      </p:sp>
      <p:sp>
        <p:nvSpPr>
          <p:cNvPr id="8" name="7 Başlık"/>
          <p:cNvSpPr>
            <a:spLocks noGrp="1"/>
          </p:cNvSpPr>
          <p:nvPr>
            <p:ph type="title"/>
          </p:nvPr>
        </p:nvSpPr>
        <p:spPr>
          <a:xfrm>
            <a:off x="177624" y="3867368"/>
            <a:ext cx="8549561" cy="1554809"/>
          </a:xfrm>
        </p:spPr>
        <p:txBody>
          <a:bodyPr rtlCol="0" anchor="t"/>
          <a:lstStyle>
            <a:lvl1pPr algn="r">
              <a:defRPr/>
            </a:lvl1pPr>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0" name="19 Başlık"/>
          <p:cNvSpPr>
            <a:spLocks noGrp="1"/>
          </p:cNvSpPr>
          <p:nvPr>
            <p:ph type="title"/>
          </p:nvPr>
        </p:nvSpPr>
        <p:spPr>
          <a:xfrm>
            <a:off x="296985" y="599969"/>
            <a:ext cx="8549561" cy="1103943"/>
          </a:xfrm>
        </p:spPr>
        <p:txBody>
          <a:bodyPr/>
          <a:lstStyle/>
          <a:p>
            <a:r>
              <a:rPr kumimoji="0" lang="tr-TR" smtClean="0"/>
              <a:t>Asıl başlık stili için tıklatın</a:t>
            </a:r>
            <a:endParaRPr kumimoji="0" lang="en-US"/>
          </a:p>
        </p:txBody>
      </p:sp>
      <p:sp>
        <p:nvSpPr>
          <p:cNvPr id="14" name="13 İçerik Yer Tutucusu"/>
          <p:cNvSpPr>
            <a:spLocks noGrp="1"/>
          </p:cNvSpPr>
          <p:nvPr>
            <p:ph sz="half" idx="1"/>
          </p:nvPr>
        </p:nvSpPr>
        <p:spPr>
          <a:xfrm>
            <a:off x="299985" y="2099892"/>
            <a:ext cx="4124788" cy="6199682"/>
          </a:xfrm>
        </p:spPr>
        <p:txBody>
          <a:bodyPr/>
          <a:lstStyle>
            <a:lvl1pPr>
              <a:defRPr sz="28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2"/>
          </p:nvPr>
        </p:nvSpPr>
        <p:spPr>
          <a:xfrm>
            <a:off x="4574765" y="2099892"/>
            <a:ext cx="4274781" cy="6199682"/>
          </a:xfrm>
        </p:spPr>
        <p:txBody>
          <a:bodyPr/>
          <a:lstStyle>
            <a:lvl1pPr>
              <a:defRPr sz="28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0"/>
          </p:nvPr>
        </p:nvSpPr>
        <p:spPr/>
        <p:txBody>
          <a:bodyPr/>
          <a:lstStyle/>
          <a:p>
            <a:fld id="{EC7E6D52-74CB-444A-A3F4-8D6D7092E681}" type="datetimeFigureOut">
              <a:rPr lang="tr-TR" smtClean="0"/>
              <a:pPr/>
              <a:t>23.11.2021</a:t>
            </a:fld>
            <a:endParaRPr lang="tr-TR"/>
          </a:p>
        </p:txBody>
      </p:sp>
      <p:sp>
        <p:nvSpPr>
          <p:cNvPr id="10" name="9 Altbilgi Yer Tutucusu"/>
          <p:cNvSpPr>
            <a:spLocks noGrp="1"/>
          </p:cNvSpPr>
          <p:nvPr>
            <p:ph type="ftr" sz="quarter" idx="11"/>
          </p:nvPr>
        </p:nvSpPr>
        <p:spPr/>
        <p:txBody>
          <a:bodyPr/>
          <a:lstStyle/>
          <a:p>
            <a:endParaRPr lang="tr-TR"/>
          </a:p>
        </p:txBody>
      </p:sp>
      <p:sp>
        <p:nvSpPr>
          <p:cNvPr id="31" name="30 Slayt Numarası Yer Tutucusu"/>
          <p:cNvSpPr>
            <a:spLocks noGrp="1"/>
          </p:cNvSpPr>
          <p:nvPr>
            <p:ph type="sldNum" sz="quarter" idx="12"/>
          </p:nvPr>
        </p:nvSpPr>
        <p:spPr/>
        <p:txBody>
          <a:bodyPr/>
          <a:lstStyle/>
          <a:p>
            <a:fld id="{78FA1842-95B2-48CE-96F1-F8413E156E33}"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9" name="28 Başlık"/>
          <p:cNvSpPr>
            <a:spLocks noGrp="1"/>
          </p:cNvSpPr>
          <p:nvPr>
            <p:ph type="title"/>
          </p:nvPr>
        </p:nvSpPr>
        <p:spPr>
          <a:xfrm>
            <a:off x="299985" y="7099635"/>
            <a:ext cx="8474565" cy="1158274"/>
          </a:xfrm>
        </p:spPr>
        <p:txBody>
          <a:bodyPr anchor="ctr"/>
          <a:lstStyle>
            <a:lvl1pPr>
              <a:defRPr/>
            </a:lvl1p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276998" y="874955"/>
            <a:ext cx="4222771" cy="839540"/>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25" name="24 Metin Yer Tutucusu"/>
          <p:cNvSpPr>
            <a:spLocks noGrp="1"/>
          </p:cNvSpPr>
          <p:nvPr>
            <p:ph type="body" sz="half" idx="3"/>
          </p:nvPr>
        </p:nvSpPr>
        <p:spPr>
          <a:xfrm>
            <a:off x="4571641" y="874955"/>
            <a:ext cx="4224430" cy="839540"/>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İçerik Yer Tutucusu"/>
          <p:cNvSpPr>
            <a:spLocks noGrp="1"/>
          </p:cNvSpPr>
          <p:nvPr>
            <p:ph sz="quarter" idx="2"/>
          </p:nvPr>
        </p:nvSpPr>
        <p:spPr>
          <a:xfrm>
            <a:off x="276998" y="1726995"/>
            <a:ext cx="4222771" cy="5172652"/>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8" name="27 İçerik Yer Tutucusu"/>
          <p:cNvSpPr>
            <a:spLocks noGrp="1"/>
          </p:cNvSpPr>
          <p:nvPr>
            <p:ph sz="quarter" idx="4"/>
          </p:nvPr>
        </p:nvSpPr>
        <p:spPr>
          <a:xfrm>
            <a:off x="4575287" y="1726995"/>
            <a:ext cx="4220783" cy="5172652"/>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0" name="9 Veri Yer Tutucusu"/>
          <p:cNvSpPr>
            <a:spLocks noGrp="1"/>
          </p:cNvSpPr>
          <p:nvPr>
            <p:ph type="dt" sz="half" idx="10"/>
          </p:nvPr>
        </p:nvSpPr>
        <p:spPr/>
        <p:txBody>
          <a:bodyPr/>
          <a:lstStyle/>
          <a:p>
            <a:fld id="{EC7E6D52-74CB-444A-A3F4-8D6D7092E681}" type="datetimeFigureOut">
              <a:rPr lang="tr-TR" smtClean="0"/>
              <a:pPr/>
              <a:t>23.11.2021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99584" y="8499564"/>
            <a:ext cx="749962" cy="323983"/>
          </a:xfrm>
        </p:spPr>
        <p:txBody>
          <a:bodyPr/>
          <a:lstStyle/>
          <a:p>
            <a:fld id="{78FA1842-95B2-48CE-96F1-F8413E156E33}" type="slidenum">
              <a:rPr lang="tr-TR" smtClean="0"/>
              <a:pPr/>
              <a:t>‹#›</a:t>
            </a:fld>
            <a:endParaRPr lang="tr-TR"/>
          </a:p>
        </p:txBody>
      </p:sp>
      <p:sp>
        <p:nvSpPr>
          <p:cNvPr id="11" name="10 Düz Bağlayıcı"/>
          <p:cNvSpPr>
            <a:spLocks noChangeShapeType="1"/>
          </p:cNvSpPr>
          <p:nvPr/>
        </p:nvSpPr>
        <p:spPr bwMode="auto">
          <a:xfrm>
            <a:off x="506224" y="7899595"/>
            <a:ext cx="8493314" cy="3125"/>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0" name="29 Başlık"/>
          <p:cNvSpPr>
            <a:spLocks noGrp="1"/>
          </p:cNvSpPr>
          <p:nvPr>
            <p:ph type="title"/>
          </p:nvPr>
        </p:nvSpPr>
        <p:spPr>
          <a:xfrm>
            <a:off x="296985" y="599969"/>
            <a:ext cx="8549561" cy="1103943"/>
          </a:xfrm>
        </p:spPr>
        <p:txBody>
          <a:bodyPr/>
          <a:lstStyle/>
          <a:p>
            <a:r>
              <a:rPr kumimoji="0" lang="tr-TR" smtClean="0"/>
              <a:t>Asıl başlık stili için tıklatın</a:t>
            </a:r>
            <a:endParaRPr kumimoji="0" lang="en-US"/>
          </a:p>
        </p:txBody>
      </p:sp>
      <p:sp>
        <p:nvSpPr>
          <p:cNvPr id="12" name="11 Veri Yer Tutucusu"/>
          <p:cNvSpPr>
            <a:spLocks noGrp="1"/>
          </p:cNvSpPr>
          <p:nvPr>
            <p:ph type="dt" sz="half" idx="10"/>
          </p:nvPr>
        </p:nvSpPr>
        <p:spPr/>
        <p:txBody>
          <a:bodyPr/>
          <a:lstStyle/>
          <a:p>
            <a:fld id="{EC7E6D52-74CB-444A-A3F4-8D6D7092E681}" type="datetimeFigureOut">
              <a:rPr lang="tr-TR" smtClean="0"/>
              <a:pPr/>
              <a:t>23.11.2021</a:t>
            </a:fld>
            <a:endParaRPr lang="tr-TR"/>
          </a:p>
        </p:txBody>
      </p:sp>
      <p:sp>
        <p:nvSpPr>
          <p:cNvPr id="21" name="20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78FA1842-95B2-48CE-96F1-F8413E156E33}"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p>
            <a:fld id="{EC7E6D52-74CB-444A-A3F4-8D6D7092E681}" type="datetimeFigureOut">
              <a:rPr lang="tr-TR" smtClean="0"/>
              <a:pPr/>
              <a:t>23.11.2021</a:t>
            </a:fld>
            <a:endParaRPr lang="tr-TR"/>
          </a:p>
        </p:txBody>
      </p:sp>
      <p:sp>
        <p:nvSpPr>
          <p:cNvPr id="24" name="23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78FA1842-95B2-48CE-96F1-F8413E156E33}"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7 Düz Bağlayıcı"/>
          <p:cNvSpPr>
            <a:spLocks noChangeShapeType="1"/>
          </p:cNvSpPr>
          <p:nvPr/>
        </p:nvSpPr>
        <p:spPr bwMode="auto">
          <a:xfrm>
            <a:off x="506224" y="7675613"/>
            <a:ext cx="8493314" cy="3125"/>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Başlık"/>
          <p:cNvSpPr>
            <a:spLocks noGrp="1"/>
          </p:cNvSpPr>
          <p:nvPr>
            <p:ph type="title"/>
          </p:nvPr>
        </p:nvSpPr>
        <p:spPr>
          <a:xfrm>
            <a:off x="449977" y="7199631"/>
            <a:ext cx="8324573" cy="683298"/>
          </a:xfrm>
        </p:spPr>
        <p:txBody>
          <a:bodyPr anchor="ctr"/>
          <a:lstStyle>
            <a:lvl1pPr algn="l">
              <a:buNone/>
              <a:defRPr sz="2000" b="1"/>
            </a:lvl1pPr>
          </a:lstStyle>
          <a:p>
            <a:r>
              <a:rPr kumimoji="0" lang="tr-TR" smtClean="0"/>
              <a:t>Asıl başlık stili için tıklatın</a:t>
            </a:r>
            <a:endParaRPr kumimoji="0" lang="en-US"/>
          </a:p>
        </p:txBody>
      </p:sp>
      <p:sp>
        <p:nvSpPr>
          <p:cNvPr id="26" name="25 Metin Yer Tutucusu"/>
          <p:cNvSpPr>
            <a:spLocks noGrp="1"/>
          </p:cNvSpPr>
          <p:nvPr>
            <p:ph type="body" idx="2"/>
          </p:nvPr>
        </p:nvSpPr>
        <p:spPr>
          <a:xfrm>
            <a:off x="449977" y="799959"/>
            <a:ext cx="2960786" cy="6299677"/>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14" name="13 İçerik Yer Tutucusu"/>
          <p:cNvSpPr>
            <a:spLocks noGrp="1"/>
          </p:cNvSpPr>
          <p:nvPr>
            <p:ph sz="half" idx="1"/>
          </p:nvPr>
        </p:nvSpPr>
        <p:spPr>
          <a:xfrm>
            <a:off x="3518569" y="799959"/>
            <a:ext cx="5255980" cy="6299677"/>
          </a:xfrm>
        </p:spPr>
        <p:txBody>
          <a:bodyPr/>
          <a:lstStyle>
            <a:lvl1pPr>
              <a:defRPr sz="3200"/>
            </a:lvl1pPr>
            <a:lvl2pPr>
              <a:defRPr sz="28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24 Veri Yer Tutucusu"/>
          <p:cNvSpPr>
            <a:spLocks noGrp="1"/>
          </p:cNvSpPr>
          <p:nvPr>
            <p:ph type="dt" sz="half" idx="10"/>
          </p:nvPr>
        </p:nvSpPr>
        <p:spPr/>
        <p:txBody>
          <a:bodyPr/>
          <a:lstStyle/>
          <a:p>
            <a:fld id="{EC7E6D52-74CB-444A-A3F4-8D6D7092E681}" type="datetimeFigureOut">
              <a:rPr lang="tr-TR" smtClean="0"/>
              <a:pPr/>
              <a:t>23.11.2021</a:t>
            </a:fld>
            <a:endParaRPr lang="tr-TR"/>
          </a:p>
        </p:txBody>
      </p:sp>
      <p:sp>
        <p:nvSpPr>
          <p:cNvPr id="29" name="28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78FA1842-95B2-48CE-96F1-F8413E156E33}"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3" name="12 Resim Yer Tutucusu"/>
          <p:cNvSpPr>
            <a:spLocks noGrp="1"/>
          </p:cNvSpPr>
          <p:nvPr>
            <p:ph type="pic" idx="1"/>
          </p:nvPr>
        </p:nvSpPr>
        <p:spPr>
          <a:xfrm>
            <a:off x="3449823" y="809189"/>
            <a:ext cx="4949746" cy="4799754"/>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tr-TR" smtClean="0"/>
              <a:t>Resim eklemek için simgeyi tıklatın</a:t>
            </a:r>
            <a:endParaRPr kumimoji="0" lang="en-US" dirty="0"/>
          </a:p>
        </p:txBody>
      </p:sp>
      <p:sp>
        <p:nvSpPr>
          <p:cNvPr id="7" name="6 Veri Yer Tutucusu"/>
          <p:cNvSpPr>
            <a:spLocks noGrp="1"/>
          </p:cNvSpPr>
          <p:nvPr>
            <p:ph type="dt" sz="half" idx="10"/>
          </p:nvPr>
        </p:nvSpPr>
        <p:spPr/>
        <p:txBody>
          <a:bodyPr/>
          <a:lstStyle/>
          <a:p>
            <a:fld id="{EC7E6D52-74CB-444A-A3F4-8D6D7092E681}" type="datetimeFigureOut">
              <a:rPr lang="tr-TR" smtClean="0"/>
              <a:pPr/>
              <a:t>23.11.2021</a:t>
            </a:fld>
            <a:endParaRPr lang="tr-TR"/>
          </a:p>
        </p:txBody>
      </p:sp>
      <p:sp>
        <p:nvSpPr>
          <p:cNvPr id="5" name="4 Altbilgi Yer Tutucusu"/>
          <p:cNvSpPr>
            <a:spLocks noGrp="1"/>
          </p:cNvSpPr>
          <p:nvPr>
            <p:ph type="ftr" sz="quarter" idx="11"/>
          </p:nvPr>
        </p:nvSpPr>
        <p:spPr/>
        <p:txBody>
          <a:bodyPr/>
          <a:lstStyle/>
          <a:p>
            <a:endParaRPr lang="tr-TR"/>
          </a:p>
        </p:txBody>
      </p:sp>
      <p:sp>
        <p:nvSpPr>
          <p:cNvPr id="31" name="30 Slayt Numarası Yer Tutucusu"/>
          <p:cNvSpPr>
            <a:spLocks noGrp="1"/>
          </p:cNvSpPr>
          <p:nvPr>
            <p:ph type="sldNum" sz="quarter" idx="12"/>
          </p:nvPr>
        </p:nvSpPr>
        <p:spPr/>
        <p:txBody>
          <a:bodyPr/>
          <a:lstStyle/>
          <a:p>
            <a:fld id="{78FA1842-95B2-48CE-96F1-F8413E156E33}" type="slidenum">
              <a:rPr lang="tr-TR" smtClean="0"/>
              <a:pPr/>
              <a:t>‹#›</a:t>
            </a:fld>
            <a:endParaRPr lang="tr-TR"/>
          </a:p>
        </p:txBody>
      </p:sp>
      <p:sp>
        <p:nvSpPr>
          <p:cNvPr id="17" name="16 Başlık"/>
          <p:cNvSpPr>
            <a:spLocks noGrp="1"/>
          </p:cNvSpPr>
          <p:nvPr>
            <p:ph type="title"/>
          </p:nvPr>
        </p:nvSpPr>
        <p:spPr>
          <a:xfrm>
            <a:off x="374981" y="6553154"/>
            <a:ext cx="5774704" cy="685382"/>
          </a:xfrm>
        </p:spPr>
        <p:txBody>
          <a:bodyPr anchor="ctr"/>
          <a:lstStyle>
            <a:lvl1pPr algn="l">
              <a:buNone/>
              <a:defRPr sz="2000" b="1"/>
            </a:lvl1pPr>
          </a:lstStyle>
          <a:p>
            <a:r>
              <a:rPr kumimoji="0" lang="tr-TR" smtClean="0"/>
              <a:t>Asıl başlık stili için tıklatın</a:t>
            </a:r>
            <a:endParaRPr kumimoji="0" lang="en-US"/>
          </a:p>
        </p:txBody>
      </p:sp>
      <p:sp>
        <p:nvSpPr>
          <p:cNvPr id="26" name="25 Metin Yer Tutucusu"/>
          <p:cNvSpPr>
            <a:spLocks noGrp="1"/>
          </p:cNvSpPr>
          <p:nvPr>
            <p:ph type="body" sz="half" idx="2"/>
          </p:nvPr>
        </p:nvSpPr>
        <p:spPr>
          <a:xfrm>
            <a:off x="374981" y="7261068"/>
            <a:ext cx="5774704" cy="1008282"/>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06224" y="1379061"/>
            <a:ext cx="8493314" cy="3125"/>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etin Yer Tutucusu"/>
          <p:cNvSpPr>
            <a:spLocks noGrp="1"/>
          </p:cNvSpPr>
          <p:nvPr>
            <p:ph type="body" idx="1"/>
          </p:nvPr>
        </p:nvSpPr>
        <p:spPr>
          <a:xfrm>
            <a:off x="299985" y="2039479"/>
            <a:ext cx="8549561" cy="5939279"/>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1" name="10 Veri Yer Tutucusu"/>
          <p:cNvSpPr>
            <a:spLocks noGrp="1"/>
          </p:cNvSpPr>
          <p:nvPr>
            <p:ph type="dt" sz="half" idx="2"/>
          </p:nvPr>
        </p:nvSpPr>
        <p:spPr>
          <a:xfrm>
            <a:off x="6374673" y="99996"/>
            <a:ext cx="2474873" cy="379147"/>
          </a:xfrm>
          <a:prstGeom prst="rect">
            <a:avLst/>
          </a:prstGeom>
        </p:spPr>
        <p:txBody>
          <a:bodyPr vert="horz"/>
          <a:lstStyle>
            <a:lvl1pPr algn="l" eaLnBrk="1" latinLnBrk="0" hangingPunct="1">
              <a:defRPr kumimoji="0" sz="1200">
                <a:solidFill>
                  <a:schemeClr val="accent1">
                    <a:shade val="75000"/>
                  </a:schemeClr>
                </a:solidFill>
              </a:defRPr>
            </a:lvl1pPr>
          </a:lstStyle>
          <a:p>
            <a:fld id="{EC7E6D52-74CB-444A-A3F4-8D6D7092E681}" type="datetimeFigureOut">
              <a:rPr lang="tr-TR" smtClean="0"/>
              <a:pPr/>
              <a:t>23.11.2021</a:t>
            </a:fld>
            <a:endParaRPr lang="tr-TR"/>
          </a:p>
        </p:txBody>
      </p:sp>
      <p:sp>
        <p:nvSpPr>
          <p:cNvPr id="28" name="27 Altbilgi Yer Tutucusu"/>
          <p:cNvSpPr>
            <a:spLocks noGrp="1"/>
          </p:cNvSpPr>
          <p:nvPr>
            <p:ph type="ftr" sz="quarter" idx="3"/>
          </p:nvPr>
        </p:nvSpPr>
        <p:spPr>
          <a:xfrm>
            <a:off x="3074842" y="99996"/>
            <a:ext cx="3299831" cy="379147"/>
          </a:xfrm>
          <a:prstGeom prst="rect">
            <a:avLst/>
          </a:prstGeom>
        </p:spPr>
        <p:txBody>
          <a:bodyPr vert="horz"/>
          <a:lstStyle>
            <a:lvl1pPr algn="r" eaLnBrk="1" latinLnBrk="0" hangingPunct="1">
              <a:defRPr kumimoji="0" sz="1200">
                <a:solidFill>
                  <a:schemeClr val="accent1">
                    <a:shade val="75000"/>
                  </a:schemeClr>
                </a:solidFill>
              </a:defRPr>
            </a:lvl1pPr>
          </a:lstStyle>
          <a:p>
            <a:endParaRPr lang="tr-TR"/>
          </a:p>
        </p:txBody>
      </p:sp>
      <p:sp>
        <p:nvSpPr>
          <p:cNvPr id="5" name="4 Slayt Numarası Yer Tutucusu"/>
          <p:cNvSpPr>
            <a:spLocks noGrp="1"/>
          </p:cNvSpPr>
          <p:nvPr>
            <p:ph type="sldNum" sz="quarter" idx="4"/>
          </p:nvPr>
        </p:nvSpPr>
        <p:spPr>
          <a:xfrm>
            <a:off x="8099584" y="8499564"/>
            <a:ext cx="749962" cy="320817"/>
          </a:xfrm>
          <a:prstGeom prst="rect">
            <a:avLst/>
          </a:prstGeom>
        </p:spPr>
        <p:txBody>
          <a:bodyPr vert="horz"/>
          <a:lstStyle>
            <a:lvl1pPr algn="r" eaLnBrk="1" latinLnBrk="0" hangingPunct="1">
              <a:defRPr kumimoji="0" sz="1200">
                <a:solidFill>
                  <a:schemeClr val="accent1">
                    <a:shade val="75000"/>
                  </a:schemeClr>
                </a:solidFill>
              </a:defRPr>
            </a:lvl1pPr>
          </a:lstStyle>
          <a:p>
            <a:fld id="{78FA1842-95B2-48CE-96F1-F8413E156E33}" type="slidenum">
              <a:rPr lang="tr-TR" smtClean="0"/>
              <a:pPr/>
              <a:t>‹#›</a:t>
            </a:fld>
            <a:endParaRPr lang="tr-TR"/>
          </a:p>
        </p:txBody>
      </p:sp>
      <p:sp>
        <p:nvSpPr>
          <p:cNvPr id="10" name="9 Başlık Yer Tutucusu"/>
          <p:cNvSpPr>
            <a:spLocks noGrp="1"/>
          </p:cNvSpPr>
          <p:nvPr>
            <p:ph type="title"/>
          </p:nvPr>
        </p:nvSpPr>
        <p:spPr>
          <a:xfrm>
            <a:off x="299985" y="599969"/>
            <a:ext cx="8549561" cy="1099944"/>
          </a:xfrm>
          <a:prstGeom prst="rect">
            <a:avLst/>
          </a:prstGeom>
        </p:spPr>
        <p:txBody>
          <a:bodyPr vert="horz" anchor="ctr">
            <a:normAutofit/>
          </a:bodyPr>
          <a:lstStyle/>
          <a:p>
            <a:r>
              <a:rPr kumimoji="0" lang="tr-TR" smtClean="0"/>
              <a:t>Asıl başlık stili için tıklatın</a:t>
            </a:r>
            <a:endParaRPr kumimoji="0" lang="en-US"/>
          </a:p>
        </p:txBody>
      </p:sp>
      <p:sp>
        <p:nvSpPr>
          <p:cNvPr id="9" name="8 Düz Bağlayıcı"/>
          <p:cNvSpPr>
            <a:spLocks noChangeShapeType="1"/>
          </p:cNvSpPr>
          <p:nvPr/>
        </p:nvSpPr>
        <p:spPr bwMode="auto">
          <a:xfrm>
            <a:off x="506224" y="1379061"/>
            <a:ext cx="8493314" cy="3125"/>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üz Bağlayıcı"/>
          <p:cNvSpPr>
            <a:spLocks noChangeShapeType="1"/>
          </p:cNvSpPr>
          <p:nvPr/>
        </p:nvSpPr>
        <p:spPr bwMode="auto">
          <a:xfrm>
            <a:off x="506224" y="1388362"/>
            <a:ext cx="8493314" cy="3125"/>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5.emf"/><Relationship Id="rId1" Type="http://schemas.openxmlformats.org/officeDocument/2006/relationships/slideLayout" Target="../slideLayouts/slideLayout2.xml"/><Relationship Id="rId4" Type="http://schemas.openxmlformats.org/officeDocument/2006/relationships/image" Target="../media/image13.emf"/></Relationships>
</file>

<file path=ppt/slides/_rels/slide11.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5.emf"/><Relationship Id="rId1" Type="http://schemas.openxmlformats.org/officeDocument/2006/relationships/slideLayout" Target="../slideLayouts/slideLayout2.xml"/><Relationship Id="rId4" Type="http://schemas.openxmlformats.org/officeDocument/2006/relationships/image" Target="../media/image13.emf"/></Relationships>
</file>

<file path=ppt/slides/_rels/slide12.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5.emf"/><Relationship Id="rId1" Type="http://schemas.openxmlformats.org/officeDocument/2006/relationships/slideLayout" Target="../slideLayouts/slideLayout2.xml"/><Relationship Id="rId4" Type="http://schemas.openxmlformats.org/officeDocument/2006/relationships/image" Target="../media/image14.emf"/></Relationships>
</file>

<file path=ppt/slides/_rels/slide13.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5.emf"/><Relationship Id="rId1" Type="http://schemas.openxmlformats.org/officeDocument/2006/relationships/slideLayout" Target="../slideLayouts/slideLayout2.xml"/><Relationship Id="rId4" Type="http://schemas.openxmlformats.org/officeDocument/2006/relationships/image" Target="../media/image14.emf"/></Relationships>
</file>

<file path=ppt/slides/_rels/slide14.xml.rels><?xml version="1.0" encoding="UTF-8" standalone="yes"?>
<Relationships xmlns="http://schemas.openxmlformats.org/package/2006/relationships"><Relationship Id="rId8" Type="http://schemas.openxmlformats.org/officeDocument/2006/relationships/image" Target="../media/image19.emf"/><Relationship Id="rId3" Type="http://schemas.openxmlformats.org/officeDocument/2006/relationships/image" Target="../media/image14.emf"/><Relationship Id="rId7" Type="http://schemas.openxmlformats.org/officeDocument/2006/relationships/image" Target="../media/image18.emf"/><Relationship Id="rId2" Type="http://schemas.openxmlformats.org/officeDocument/2006/relationships/image" Target="../media/image5.emf"/><Relationship Id="rId1" Type="http://schemas.openxmlformats.org/officeDocument/2006/relationships/slideLayout" Target="../slideLayouts/slideLayout2.xml"/><Relationship Id="rId6" Type="http://schemas.openxmlformats.org/officeDocument/2006/relationships/image" Target="../media/image17.emf"/><Relationship Id="rId11" Type="http://schemas.openxmlformats.org/officeDocument/2006/relationships/image" Target="../media/image22.emf"/><Relationship Id="rId5" Type="http://schemas.openxmlformats.org/officeDocument/2006/relationships/image" Target="../media/image16.emf"/><Relationship Id="rId10" Type="http://schemas.openxmlformats.org/officeDocument/2006/relationships/image" Target="../media/image21.emf"/><Relationship Id="rId4" Type="http://schemas.openxmlformats.org/officeDocument/2006/relationships/image" Target="../media/image15.emf"/><Relationship Id="rId9" Type="http://schemas.openxmlformats.org/officeDocument/2006/relationships/image" Target="../media/image20.emf"/></Relationships>
</file>

<file path=ppt/slides/_rels/slide15.xml.rels><?xml version="1.0" encoding="UTF-8" standalone="yes"?>
<Relationships xmlns="http://schemas.openxmlformats.org/package/2006/relationships"><Relationship Id="rId8" Type="http://schemas.openxmlformats.org/officeDocument/2006/relationships/image" Target="../media/image19.emf"/><Relationship Id="rId3" Type="http://schemas.openxmlformats.org/officeDocument/2006/relationships/image" Target="../media/image14.emf"/><Relationship Id="rId7" Type="http://schemas.openxmlformats.org/officeDocument/2006/relationships/image" Target="../media/image18.emf"/><Relationship Id="rId2" Type="http://schemas.openxmlformats.org/officeDocument/2006/relationships/image" Target="../media/image5.emf"/><Relationship Id="rId1" Type="http://schemas.openxmlformats.org/officeDocument/2006/relationships/slideLayout" Target="../slideLayouts/slideLayout2.xml"/><Relationship Id="rId6" Type="http://schemas.openxmlformats.org/officeDocument/2006/relationships/image" Target="../media/image17.emf"/><Relationship Id="rId11" Type="http://schemas.openxmlformats.org/officeDocument/2006/relationships/image" Target="../media/image22.emf"/><Relationship Id="rId5" Type="http://schemas.openxmlformats.org/officeDocument/2006/relationships/image" Target="../media/image16.emf"/><Relationship Id="rId10" Type="http://schemas.openxmlformats.org/officeDocument/2006/relationships/image" Target="../media/image21.emf"/><Relationship Id="rId4" Type="http://schemas.openxmlformats.org/officeDocument/2006/relationships/image" Target="../media/image15.emf"/><Relationship Id="rId9" Type="http://schemas.openxmlformats.org/officeDocument/2006/relationships/image" Target="../media/image20.emf"/></Relationships>
</file>

<file path=ppt/slides/_rels/slide16.xml.rels><?xml version="1.0" encoding="UTF-8" standalone="yes"?>
<Relationships xmlns="http://schemas.openxmlformats.org/package/2006/relationships"><Relationship Id="rId8" Type="http://schemas.openxmlformats.org/officeDocument/2006/relationships/image" Target="../media/image19.emf"/><Relationship Id="rId3" Type="http://schemas.openxmlformats.org/officeDocument/2006/relationships/image" Target="../media/image14.emf"/><Relationship Id="rId7" Type="http://schemas.openxmlformats.org/officeDocument/2006/relationships/image" Target="../media/image18.emf"/><Relationship Id="rId2" Type="http://schemas.openxmlformats.org/officeDocument/2006/relationships/image" Target="../media/image5.emf"/><Relationship Id="rId1" Type="http://schemas.openxmlformats.org/officeDocument/2006/relationships/slideLayout" Target="../slideLayouts/slideLayout2.xml"/><Relationship Id="rId6" Type="http://schemas.openxmlformats.org/officeDocument/2006/relationships/image" Target="../media/image17.emf"/><Relationship Id="rId11" Type="http://schemas.openxmlformats.org/officeDocument/2006/relationships/image" Target="../media/image22.emf"/><Relationship Id="rId5" Type="http://schemas.openxmlformats.org/officeDocument/2006/relationships/image" Target="../media/image16.emf"/><Relationship Id="rId10" Type="http://schemas.openxmlformats.org/officeDocument/2006/relationships/image" Target="../media/image21.emf"/><Relationship Id="rId4" Type="http://schemas.openxmlformats.org/officeDocument/2006/relationships/image" Target="../media/image15.emf"/><Relationship Id="rId9" Type="http://schemas.openxmlformats.org/officeDocument/2006/relationships/image" Target="../media/image20.emf"/></Relationships>
</file>

<file path=ppt/slides/_rels/slide17.xml.rels><?xml version="1.0" encoding="UTF-8" standalone="yes"?>
<Relationships xmlns="http://schemas.openxmlformats.org/package/2006/relationships"><Relationship Id="rId8" Type="http://schemas.openxmlformats.org/officeDocument/2006/relationships/image" Target="../media/image19.emf"/><Relationship Id="rId3" Type="http://schemas.openxmlformats.org/officeDocument/2006/relationships/image" Target="../media/image14.emf"/><Relationship Id="rId7" Type="http://schemas.openxmlformats.org/officeDocument/2006/relationships/image" Target="../media/image18.emf"/><Relationship Id="rId2" Type="http://schemas.openxmlformats.org/officeDocument/2006/relationships/image" Target="../media/image5.emf"/><Relationship Id="rId1" Type="http://schemas.openxmlformats.org/officeDocument/2006/relationships/slideLayout" Target="../slideLayouts/slideLayout2.xml"/><Relationship Id="rId6" Type="http://schemas.openxmlformats.org/officeDocument/2006/relationships/image" Target="../media/image17.emf"/><Relationship Id="rId11" Type="http://schemas.openxmlformats.org/officeDocument/2006/relationships/image" Target="../media/image22.emf"/><Relationship Id="rId5" Type="http://schemas.openxmlformats.org/officeDocument/2006/relationships/image" Target="../media/image16.emf"/><Relationship Id="rId10" Type="http://schemas.openxmlformats.org/officeDocument/2006/relationships/image" Target="../media/image21.emf"/><Relationship Id="rId4" Type="http://schemas.openxmlformats.org/officeDocument/2006/relationships/image" Target="../media/image15.emf"/><Relationship Id="rId9" Type="http://schemas.openxmlformats.org/officeDocument/2006/relationships/image" Target="../media/image20.emf"/></Relationships>
</file>

<file path=ppt/slides/_rels/slide18.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5.emf"/><Relationship Id="rId1" Type="http://schemas.openxmlformats.org/officeDocument/2006/relationships/slideLayout" Target="../slideLayouts/slideLayout2.xml"/><Relationship Id="rId4" Type="http://schemas.openxmlformats.org/officeDocument/2006/relationships/image" Target="../media/image23.emf"/></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5.emf"/><Relationship Id="rId1" Type="http://schemas.openxmlformats.org/officeDocument/2006/relationships/slideLayout" Target="../slideLayouts/slideLayout2.xml"/><Relationship Id="rId4" Type="http://schemas.openxmlformats.org/officeDocument/2006/relationships/image" Target="../media/image23.emf"/></Relationships>
</file>

<file path=ppt/slides/_rels/slide21.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5.emf"/><Relationship Id="rId1" Type="http://schemas.openxmlformats.org/officeDocument/2006/relationships/slideLayout" Target="../slideLayouts/slideLayout2.xml"/><Relationship Id="rId4" Type="http://schemas.openxmlformats.org/officeDocument/2006/relationships/image" Target="../media/image23.emf"/></Relationships>
</file>

<file path=ppt/slides/_rels/slide22.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5.emf"/><Relationship Id="rId1" Type="http://schemas.openxmlformats.org/officeDocument/2006/relationships/slideLayout" Target="../slideLayouts/slideLayout2.xml"/><Relationship Id="rId4" Type="http://schemas.openxmlformats.org/officeDocument/2006/relationships/image" Target="../media/image23.emf"/></Relationships>
</file>

<file path=ppt/slides/_rels/slide23.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5.emf"/><Relationship Id="rId1" Type="http://schemas.openxmlformats.org/officeDocument/2006/relationships/slideLayout" Target="../slideLayouts/slideLayout2.xml"/><Relationship Id="rId4" Type="http://schemas.openxmlformats.org/officeDocument/2006/relationships/image" Target="../media/image23.emf"/></Relationships>
</file>

<file path=ppt/slides/_rels/slide24.xml.rels><?xml version="1.0" encoding="UTF-8" standalone="yes"?>
<Relationships xmlns="http://schemas.openxmlformats.org/package/2006/relationships"><Relationship Id="rId3" Type="http://schemas.openxmlformats.org/officeDocument/2006/relationships/image" Target="../media/image10.emf"/><Relationship Id="rId7" Type="http://schemas.openxmlformats.org/officeDocument/2006/relationships/image" Target="../media/image27.emf"/><Relationship Id="rId2" Type="http://schemas.openxmlformats.org/officeDocument/2006/relationships/image" Target="../media/image5.emf"/><Relationship Id="rId1" Type="http://schemas.openxmlformats.org/officeDocument/2006/relationships/slideLayout" Target="../slideLayouts/slideLayout2.xml"/><Relationship Id="rId6" Type="http://schemas.openxmlformats.org/officeDocument/2006/relationships/image" Target="../media/image26.emf"/><Relationship Id="rId5" Type="http://schemas.openxmlformats.org/officeDocument/2006/relationships/image" Target="../media/image25.emf"/><Relationship Id="rId4" Type="http://schemas.openxmlformats.org/officeDocument/2006/relationships/image" Target="../media/image24.emf"/></Relationships>
</file>

<file path=ppt/slides/_rels/slide25.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5.emf"/><Relationship Id="rId1" Type="http://schemas.openxmlformats.org/officeDocument/2006/relationships/slideLayout" Target="../slideLayouts/slideLayout2.xml"/><Relationship Id="rId6" Type="http://schemas.openxmlformats.org/officeDocument/2006/relationships/image" Target="../media/image30.emf"/><Relationship Id="rId5" Type="http://schemas.openxmlformats.org/officeDocument/2006/relationships/image" Target="../media/image29.emf"/><Relationship Id="rId4" Type="http://schemas.openxmlformats.org/officeDocument/2006/relationships/image" Target="../media/image28.emf"/></Relationships>
</file>

<file path=ppt/slides/_rels/slide2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image" Target="../media/image10.emf"/><Relationship Id="rId4" Type="http://schemas.openxmlformats.org/officeDocument/2006/relationships/image" Target="../media/image5.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 Id="rId6" Type="http://schemas.openxmlformats.org/officeDocument/2006/relationships/image" Target="../media/image9.emf"/><Relationship Id="rId5" Type="http://schemas.openxmlformats.org/officeDocument/2006/relationships/image" Target="../media/image8.emf"/><Relationship Id="rId4" Type="http://schemas.openxmlformats.org/officeDocument/2006/relationships/image" Target="../media/image7.emf"/></Relationships>
</file>

<file path=ppt/slides/_rels/slide5.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openxmlformats.org/officeDocument/2006/relationships/image" Target="../media/image12.jpeg"/><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5.emf"/><Relationship Id="rId1" Type="http://schemas.openxmlformats.org/officeDocument/2006/relationships/slideLayout" Target="../slideLayouts/slideLayout2.xml"/><Relationship Id="rId4" Type="http://schemas.openxmlformats.org/officeDocument/2006/relationships/image" Target="../media/image1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63501" y="0"/>
            <a:ext cx="8936037" cy="8999538"/>
          </a:xfrm>
          <a:prstGeom prst="rect">
            <a:avLst/>
          </a:prstGeom>
          <a:noFill/>
          <a:ln w="9525">
            <a:noFill/>
            <a:miter lim="800000"/>
            <a:headEnd/>
            <a:tailEnd/>
          </a:ln>
          <a:effectLst/>
        </p:spPr>
      </p:pic>
    </p:spTree>
    <p:extLst>
      <p:ext uri="{BB962C8B-B14F-4D97-AF65-F5344CB8AC3E}">
        <p14:creationId xmlns="" xmlns:p14="http://schemas.microsoft.com/office/powerpoint/2010/main" val="8587634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Resim 15"/>
          <p:cNvPicPr>
            <a:picLocks noChangeAspect="1"/>
          </p:cNvPicPr>
          <p:nvPr/>
        </p:nvPicPr>
        <p:blipFill>
          <a:blip r:embed="rId2"/>
          <a:stretch>
            <a:fillRect/>
          </a:stretch>
        </p:blipFill>
        <p:spPr>
          <a:xfrm>
            <a:off x="414335" y="1523441"/>
            <a:ext cx="5657193" cy="1260706"/>
          </a:xfrm>
          <a:prstGeom prst="rect">
            <a:avLst/>
          </a:prstGeom>
        </p:spPr>
      </p:pic>
      <p:sp>
        <p:nvSpPr>
          <p:cNvPr id="23" name="Metin kutusu 22"/>
          <p:cNvSpPr txBox="1"/>
          <p:nvPr/>
        </p:nvSpPr>
        <p:spPr>
          <a:xfrm>
            <a:off x="877823" y="1667844"/>
            <a:ext cx="5024055" cy="954107"/>
          </a:xfrm>
          <a:prstGeom prst="rect">
            <a:avLst/>
          </a:prstGeom>
          <a:noFill/>
        </p:spPr>
        <p:txBody>
          <a:bodyPr wrap="square" rtlCol="0">
            <a:spAutoFit/>
          </a:bodyPr>
          <a:lstStyle/>
          <a:p>
            <a:pPr algn="ctr"/>
            <a:r>
              <a:rPr lang="tr-TR" sz="2800" b="1" dirty="0" smtClean="0">
                <a:solidFill>
                  <a:schemeClr val="bg1"/>
                </a:solidFill>
              </a:rPr>
              <a:t>EŞİT AĞIRLIKLI DERSLER HANGİLERİ?</a:t>
            </a:r>
            <a:endParaRPr lang="tr-TR" sz="2800" b="1" dirty="0">
              <a:solidFill>
                <a:schemeClr val="bg1"/>
              </a:solidFill>
            </a:endParaRPr>
          </a:p>
        </p:txBody>
      </p:sp>
      <p:pic>
        <p:nvPicPr>
          <p:cNvPr id="2" name="Resim 1"/>
          <p:cNvPicPr>
            <a:picLocks noChangeAspect="1"/>
          </p:cNvPicPr>
          <p:nvPr/>
        </p:nvPicPr>
        <p:blipFill>
          <a:blip r:embed="rId3"/>
          <a:stretch>
            <a:fillRect/>
          </a:stretch>
        </p:blipFill>
        <p:spPr>
          <a:xfrm>
            <a:off x="6878586" y="766397"/>
            <a:ext cx="1680199" cy="1802896"/>
          </a:xfrm>
          <a:prstGeom prst="rect">
            <a:avLst/>
          </a:prstGeom>
        </p:spPr>
      </p:pic>
      <p:pic>
        <p:nvPicPr>
          <p:cNvPr id="3" name="Resim 2"/>
          <p:cNvPicPr>
            <a:picLocks noChangeAspect="1"/>
          </p:cNvPicPr>
          <p:nvPr/>
        </p:nvPicPr>
        <p:blipFill>
          <a:blip r:embed="rId4"/>
          <a:stretch>
            <a:fillRect/>
          </a:stretch>
        </p:blipFill>
        <p:spPr>
          <a:xfrm>
            <a:off x="414335" y="2999002"/>
            <a:ext cx="7996112" cy="5119780"/>
          </a:xfrm>
          <a:prstGeom prst="rect">
            <a:avLst/>
          </a:prstGeom>
        </p:spPr>
      </p:pic>
      <p:sp>
        <p:nvSpPr>
          <p:cNvPr id="8" name="Metin kutusu 7"/>
          <p:cNvSpPr txBox="1"/>
          <p:nvPr/>
        </p:nvSpPr>
        <p:spPr>
          <a:xfrm>
            <a:off x="1584766" y="3213857"/>
            <a:ext cx="2456882" cy="2246769"/>
          </a:xfrm>
          <a:prstGeom prst="rect">
            <a:avLst/>
          </a:prstGeom>
          <a:noFill/>
        </p:spPr>
        <p:txBody>
          <a:bodyPr wrap="square" rtlCol="0">
            <a:spAutoFit/>
          </a:bodyPr>
          <a:lstStyle/>
          <a:p>
            <a:pPr marL="514350" indent="-514350">
              <a:buFont typeface="Wingdings" panose="05000000000000000000" pitchFamily="2" charset="2"/>
              <a:buChar char="Ø"/>
            </a:pPr>
            <a:r>
              <a:rPr lang="tr-TR" sz="2800" b="1" dirty="0" smtClean="0">
                <a:solidFill>
                  <a:srgbClr val="FF0000"/>
                </a:solidFill>
              </a:rPr>
              <a:t>EDEBİYAT</a:t>
            </a:r>
          </a:p>
          <a:p>
            <a:pPr marL="514350" indent="-514350">
              <a:buFont typeface="Wingdings" panose="05000000000000000000" pitchFamily="2" charset="2"/>
              <a:buChar char="Ø"/>
            </a:pPr>
            <a:r>
              <a:rPr lang="tr-TR" sz="2800" b="1" dirty="0" smtClean="0">
                <a:solidFill>
                  <a:srgbClr val="FF0000"/>
                </a:solidFill>
              </a:rPr>
              <a:t>TARİH</a:t>
            </a:r>
          </a:p>
          <a:p>
            <a:pPr marL="514350" indent="-514350">
              <a:buFont typeface="Wingdings" panose="05000000000000000000" pitchFamily="2" charset="2"/>
              <a:buChar char="Ø"/>
            </a:pPr>
            <a:r>
              <a:rPr lang="tr-TR" sz="2800" b="1" dirty="0" smtClean="0">
                <a:solidFill>
                  <a:srgbClr val="FF0000"/>
                </a:solidFill>
              </a:rPr>
              <a:t>COĞRAFYA</a:t>
            </a:r>
            <a:endParaRPr lang="tr-TR" sz="2800" b="1" dirty="0">
              <a:solidFill>
                <a:srgbClr val="FF0000"/>
              </a:solidFill>
            </a:endParaRPr>
          </a:p>
        </p:txBody>
      </p:sp>
      <p:sp>
        <p:nvSpPr>
          <p:cNvPr id="9" name="Metin kutusu 8"/>
          <p:cNvSpPr txBox="1"/>
          <p:nvPr/>
        </p:nvSpPr>
        <p:spPr>
          <a:xfrm>
            <a:off x="3389850" y="6424952"/>
            <a:ext cx="3389043" cy="1077218"/>
          </a:xfrm>
          <a:prstGeom prst="rect">
            <a:avLst/>
          </a:prstGeom>
          <a:noFill/>
        </p:spPr>
        <p:txBody>
          <a:bodyPr wrap="square" rtlCol="0">
            <a:spAutoFit/>
          </a:bodyPr>
          <a:lstStyle/>
          <a:p>
            <a:pPr marL="514350" indent="-514350">
              <a:buFont typeface="Wingdings" panose="05000000000000000000" pitchFamily="2" charset="2"/>
              <a:buChar char="Ø"/>
            </a:pPr>
            <a:r>
              <a:rPr lang="tr-TR" sz="3200" b="1" dirty="0" smtClean="0">
                <a:solidFill>
                  <a:srgbClr val="FF0000"/>
                </a:solidFill>
              </a:rPr>
              <a:t>MATEMATİK</a:t>
            </a:r>
            <a:endParaRPr lang="tr-TR" sz="3200" b="1" dirty="0">
              <a:solidFill>
                <a:srgbClr val="FF0000"/>
              </a:solidFill>
            </a:endParaRPr>
          </a:p>
        </p:txBody>
      </p:sp>
    </p:spTree>
    <p:extLst>
      <p:ext uri="{BB962C8B-B14F-4D97-AF65-F5344CB8AC3E}">
        <p14:creationId xmlns="" xmlns:p14="http://schemas.microsoft.com/office/powerpoint/2010/main" val="14576091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Resim 15"/>
          <p:cNvPicPr>
            <a:picLocks noChangeAspect="1"/>
          </p:cNvPicPr>
          <p:nvPr/>
        </p:nvPicPr>
        <p:blipFill>
          <a:blip r:embed="rId2"/>
          <a:stretch>
            <a:fillRect/>
          </a:stretch>
        </p:blipFill>
        <p:spPr>
          <a:xfrm>
            <a:off x="414335" y="1523441"/>
            <a:ext cx="5657193" cy="1260706"/>
          </a:xfrm>
          <a:prstGeom prst="rect">
            <a:avLst/>
          </a:prstGeom>
        </p:spPr>
      </p:pic>
      <p:sp>
        <p:nvSpPr>
          <p:cNvPr id="23" name="Metin kutusu 22"/>
          <p:cNvSpPr txBox="1"/>
          <p:nvPr/>
        </p:nvSpPr>
        <p:spPr>
          <a:xfrm>
            <a:off x="877823" y="1667844"/>
            <a:ext cx="5024055" cy="954107"/>
          </a:xfrm>
          <a:prstGeom prst="rect">
            <a:avLst/>
          </a:prstGeom>
          <a:noFill/>
        </p:spPr>
        <p:txBody>
          <a:bodyPr wrap="square" rtlCol="0">
            <a:spAutoFit/>
          </a:bodyPr>
          <a:lstStyle/>
          <a:p>
            <a:pPr algn="ctr"/>
            <a:r>
              <a:rPr lang="tr-TR" sz="2800" b="1" dirty="0" smtClean="0">
                <a:solidFill>
                  <a:schemeClr val="bg1"/>
                </a:solidFill>
              </a:rPr>
              <a:t>SÖZEL AĞIRLIKLI DERSLER HANGİLERİ?</a:t>
            </a:r>
            <a:endParaRPr lang="tr-TR" sz="2800" b="1" dirty="0">
              <a:solidFill>
                <a:schemeClr val="bg1"/>
              </a:solidFill>
            </a:endParaRPr>
          </a:p>
        </p:txBody>
      </p:sp>
      <p:pic>
        <p:nvPicPr>
          <p:cNvPr id="2" name="Resim 1"/>
          <p:cNvPicPr>
            <a:picLocks noChangeAspect="1"/>
          </p:cNvPicPr>
          <p:nvPr/>
        </p:nvPicPr>
        <p:blipFill>
          <a:blip r:embed="rId3"/>
          <a:stretch>
            <a:fillRect/>
          </a:stretch>
        </p:blipFill>
        <p:spPr>
          <a:xfrm>
            <a:off x="6878586" y="766397"/>
            <a:ext cx="1680199" cy="1802896"/>
          </a:xfrm>
          <a:prstGeom prst="rect">
            <a:avLst/>
          </a:prstGeom>
        </p:spPr>
      </p:pic>
      <p:pic>
        <p:nvPicPr>
          <p:cNvPr id="3" name="Resim 2"/>
          <p:cNvPicPr>
            <a:picLocks noChangeAspect="1"/>
          </p:cNvPicPr>
          <p:nvPr/>
        </p:nvPicPr>
        <p:blipFill>
          <a:blip r:embed="rId4"/>
          <a:stretch>
            <a:fillRect/>
          </a:stretch>
        </p:blipFill>
        <p:spPr>
          <a:xfrm>
            <a:off x="414335" y="2999002"/>
            <a:ext cx="7996112" cy="5119780"/>
          </a:xfrm>
          <a:prstGeom prst="rect">
            <a:avLst/>
          </a:prstGeom>
        </p:spPr>
      </p:pic>
      <p:sp>
        <p:nvSpPr>
          <p:cNvPr id="8" name="Metin kutusu 7"/>
          <p:cNvSpPr txBox="1"/>
          <p:nvPr/>
        </p:nvSpPr>
        <p:spPr>
          <a:xfrm>
            <a:off x="1584766" y="3213857"/>
            <a:ext cx="2456882" cy="2246769"/>
          </a:xfrm>
          <a:prstGeom prst="rect">
            <a:avLst/>
          </a:prstGeom>
          <a:noFill/>
        </p:spPr>
        <p:txBody>
          <a:bodyPr wrap="square" rtlCol="0">
            <a:spAutoFit/>
          </a:bodyPr>
          <a:lstStyle/>
          <a:p>
            <a:pPr marL="514350" indent="-514350">
              <a:buFont typeface="Wingdings" panose="05000000000000000000" pitchFamily="2" charset="2"/>
              <a:buChar char="Ø"/>
            </a:pPr>
            <a:r>
              <a:rPr lang="tr-TR" sz="2800" b="1" dirty="0" smtClean="0">
                <a:solidFill>
                  <a:srgbClr val="FF0000"/>
                </a:solidFill>
              </a:rPr>
              <a:t>EDEBİYAT</a:t>
            </a:r>
          </a:p>
          <a:p>
            <a:pPr marL="514350" indent="-514350">
              <a:buFont typeface="Wingdings" panose="05000000000000000000" pitchFamily="2" charset="2"/>
              <a:buChar char="Ø"/>
            </a:pPr>
            <a:r>
              <a:rPr lang="tr-TR" sz="2800" b="1" dirty="0" smtClean="0">
                <a:solidFill>
                  <a:srgbClr val="FF0000"/>
                </a:solidFill>
              </a:rPr>
              <a:t>TARİH</a:t>
            </a:r>
          </a:p>
          <a:p>
            <a:pPr marL="514350" indent="-514350">
              <a:buFont typeface="Wingdings" panose="05000000000000000000" pitchFamily="2" charset="2"/>
              <a:buChar char="Ø"/>
            </a:pPr>
            <a:r>
              <a:rPr lang="tr-TR" sz="2800" b="1" dirty="0" smtClean="0">
                <a:solidFill>
                  <a:srgbClr val="FF0000"/>
                </a:solidFill>
              </a:rPr>
              <a:t>COĞRAFYA</a:t>
            </a:r>
            <a:endParaRPr lang="tr-TR" sz="2800" b="1" dirty="0">
              <a:solidFill>
                <a:srgbClr val="FF0000"/>
              </a:solidFill>
            </a:endParaRPr>
          </a:p>
        </p:txBody>
      </p:sp>
      <p:sp>
        <p:nvSpPr>
          <p:cNvPr id="9" name="Metin kutusu 8"/>
          <p:cNvSpPr txBox="1"/>
          <p:nvPr/>
        </p:nvSpPr>
        <p:spPr>
          <a:xfrm>
            <a:off x="1945099" y="7163497"/>
            <a:ext cx="3389043" cy="1384995"/>
          </a:xfrm>
          <a:prstGeom prst="rect">
            <a:avLst/>
          </a:prstGeom>
          <a:noFill/>
        </p:spPr>
        <p:txBody>
          <a:bodyPr wrap="square" rtlCol="0">
            <a:spAutoFit/>
          </a:bodyPr>
          <a:lstStyle/>
          <a:p>
            <a:pPr marL="514350" indent="-514350">
              <a:buFont typeface="Wingdings" panose="05000000000000000000" pitchFamily="2" charset="2"/>
              <a:buChar char="Ø"/>
            </a:pPr>
            <a:r>
              <a:rPr lang="tr-TR" sz="2800" b="1" dirty="0" smtClean="0">
                <a:solidFill>
                  <a:srgbClr val="FF0000"/>
                </a:solidFill>
              </a:rPr>
              <a:t>SOSYOLOJİ</a:t>
            </a:r>
          </a:p>
          <a:p>
            <a:pPr marL="514350" indent="-514350">
              <a:buFont typeface="Wingdings" panose="05000000000000000000" pitchFamily="2" charset="2"/>
              <a:buChar char="Ø"/>
            </a:pPr>
            <a:r>
              <a:rPr lang="tr-TR" sz="2800" b="1" dirty="0" smtClean="0">
                <a:solidFill>
                  <a:srgbClr val="FF0000"/>
                </a:solidFill>
              </a:rPr>
              <a:t>MATIK</a:t>
            </a:r>
          </a:p>
          <a:p>
            <a:pPr marL="514350" indent="-514350">
              <a:buFont typeface="Wingdings" panose="05000000000000000000" pitchFamily="2" charset="2"/>
              <a:buChar char="Ø"/>
            </a:pPr>
            <a:r>
              <a:rPr lang="tr-TR" sz="2800" b="1" dirty="0" smtClean="0">
                <a:solidFill>
                  <a:srgbClr val="FF0000"/>
                </a:solidFill>
              </a:rPr>
              <a:t>PSİKOLOJİ</a:t>
            </a:r>
            <a:endParaRPr lang="tr-TR" sz="2800" b="1" dirty="0">
              <a:solidFill>
                <a:srgbClr val="FF0000"/>
              </a:solidFill>
            </a:endParaRPr>
          </a:p>
        </p:txBody>
      </p:sp>
    </p:spTree>
    <p:extLst>
      <p:ext uri="{BB962C8B-B14F-4D97-AF65-F5344CB8AC3E}">
        <p14:creationId xmlns="" xmlns:p14="http://schemas.microsoft.com/office/powerpoint/2010/main" val="23183996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Resim 15"/>
          <p:cNvPicPr>
            <a:picLocks noChangeAspect="1"/>
          </p:cNvPicPr>
          <p:nvPr/>
        </p:nvPicPr>
        <p:blipFill>
          <a:blip r:embed="rId2"/>
          <a:stretch>
            <a:fillRect/>
          </a:stretch>
        </p:blipFill>
        <p:spPr>
          <a:xfrm>
            <a:off x="414335" y="1523441"/>
            <a:ext cx="5657193" cy="1260706"/>
          </a:xfrm>
          <a:prstGeom prst="rect">
            <a:avLst/>
          </a:prstGeom>
        </p:spPr>
      </p:pic>
      <p:sp>
        <p:nvSpPr>
          <p:cNvPr id="23" name="Metin kutusu 22"/>
          <p:cNvSpPr txBox="1"/>
          <p:nvPr/>
        </p:nvSpPr>
        <p:spPr>
          <a:xfrm>
            <a:off x="877823" y="1667844"/>
            <a:ext cx="5024055" cy="954107"/>
          </a:xfrm>
          <a:prstGeom prst="rect">
            <a:avLst/>
          </a:prstGeom>
          <a:noFill/>
        </p:spPr>
        <p:txBody>
          <a:bodyPr wrap="square" rtlCol="0">
            <a:spAutoFit/>
          </a:bodyPr>
          <a:lstStyle/>
          <a:p>
            <a:pPr algn="ctr"/>
            <a:r>
              <a:rPr lang="tr-TR" sz="2800" b="1" dirty="0" smtClean="0">
                <a:solidFill>
                  <a:schemeClr val="bg1"/>
                </a:solidFill>
              </a:rPr>
              <a:t>YABANCI DİL AĞIRLIKLI DERSLER HANGİLERİ?</a:t>
            </a:r>
            <a:endParaRPr lang="tr-TR" sz="2800" b="1" dirty="0">
              <a:solidFill>
                <a:schemeClr val="bg1"/>
              </a:solidFill>
            </a:endParaRPr>
          </a:p>
        </p:txBody>
      </p:sp>
      <p:pic>
        <p:nvPicPr>
          <p:cNvPr id="2" name="Resim 1"/>
          <p:cNvPicPr>
            <a:picLocks noChangeAspect="1"/>
          </p:cNvPicPr>
          <p:nvPr/>
        </p:nvPicPr>
        <p:blipFill>
          <a:blip r:embed="rId3"/>
          <a:stretch>
            <a:fillRect/>
          </a:stretch>
        </p:blipFill>
        <p:spPr>
          <a:xfrm>
            <a:off x="6878586" y="766397"/>
            <a:ext cx="1680199" cy="1802896"/>
          </a:xfrm>
          <a:prstGeom prst="rect">
            <a:avLst/>
          </a:prstGeom>
        </p:spPr>
      </p:pic>
      <p:sp>
        <p:nvSpPr>
          <p:cNvPr id="9" name="Metin kutusu 8"/>
          <p:cNvSpPr txBox="1"/>
          <p:nvPr/>
        </p:nvSpPr>
        <p:spPr>
          <a:xfrm>
            <a:off x="414334" y="2902759"/>
            <a:ext cx="8341170" cy="1384995"/>
          </a:xfrm>
          <a:prstGeom prst="rect">
            <a:avLst/>
          </a:prstGeom>
          <a:noFill/>
        </p:spPr>
        <p:txBody>
          <a:bodyPr wrap="square" rtlCol="0">
            <a:spAutoFit/>
          </a:bodyPr>
          <a:lstStyle/>
          <a:p>
            <a:pPr algn="ctr"/>
            <a:r>
              <a:rPr lang="tr-TR" sz="2800" b="1" dirty="0" smtClean="0"/>
              <a:t>Yabacı Dil Ağırlıklı Dersler de ise İNGİLİZCE ağırlıklı</a:t>
            </a:r>
          </a:p>
          <a:p>
            <a:pPr algn="ctr"/>
            <a:r>
              <a:rPr lang="tr-TR" sz="2800" b="1" dirty="0" smtClean="0"/>
              <a:t>Dersler verilmektedir.</a:t>
            </a:r>
            <a:endParaRPr lang="tr-TR" sz="2800" b="1" dirty="0"/>
          </a:p>
        </p:txBody>
      </p:sp>
      <p:pic>
        <p:nvPicPr>
          <p:cNvPr id="4" name="Resim 3"/>
          <p:cNvPicPr>
            <a:picLocks noChangeAspect="1"/>
          </p:cNvPicPr>
          <p:nvPr/>
        </p:nvPicPr>
        <p:blipFill>
          <a:blip r:embed="rId4"/>
          <a:stretch>
            <a:fillRect/>
          </a:stretch>
        </p:blipFill>
        <p:spPr>
          <a:xfrm>
            <a:off x="2122191" y="3887842"/>
            <a:ext cx="5394178" cy="4656846"/>
          </a:xfrm>
          <a:prstGeom prst="rect">
            <a:avLst/>
          </a:prstGeom>
        </p:spPr>
      </p:pic>
    </p:spTree>
    <p:extLst>
      <p:ext uri="{BB962C8B-B14F-4D97-AF65-F5344CB8AC3E}">
        <p14:creationId xmlns="" xmlns:p14="http://schemas.microsoft.com/office/powerpoint/2010/main" val="19231208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Resim 15"/>
          <p:cNvPicPr>
            <a:picLocks noChangeAspect="1"/>
          </p:cNvPicPr>
          <p:nvPr/>
        </p:nvPicPr>
        <p:blipFill>
          <a:blip r:embed="rId2"/>
          <a:stretch>
            <a:fillRect/>
          </a:stretch>
        </p:blipFill>
        <p:spPr>
          <a:xfrm>
            <a:off x="414335" y="1523441"/>
            <a:ext cx="5657193" cy="1260706"/>
          </a:xfrm>
          <a:prstGeom prst="rect">
            <a:avLst/>
          </a:prstGeom>
        </p:spPr>
      </p:pic>
      <p:sp>
        <p:nvSpPr>
          <p:cNvPr id="23" name="Metin kutusu 22"/>
          <p:cNvSpPr txBox="1"/>
          <p:nvPr/>
        </p:nvSpPr>
        <p:spPr>
          <a:xfrm>
            <a:off x="877823" y="1667844"/>
            <a:ext cx="5024055" cy="954107"/>
          </a:xfrm>
          <a:prstGeom prst="rect">
            <a:avLst/>
          </a:prstGeom>
          <a:noFill/>
        </p:spPr>
        <p:txBody>
          <a:bodyPr wrap="square" rtlCol="0">
            <a:spAutoFit/>
          </a:bodyPr>
          <a:lstStyle/>
          <a:p>
            <a:pPr algn="ctr"/>
            <a:r>
              <a:rPr lang="tr-TR" sz="2800" b="1" dirty="0" smtClean="0">
                <a:solidFill>
                  <a:schemeClr val="bg1"/>
                </a:solidFill>
              </a:rPr>
              <a:t>YABANCI DİL AĞIRLIKLI DERSLER HANGİLERİ?</a:t>
            </a:r>
            <a:endParaRPr lang="tr-TR" sz="2800" b="1" dirty="0">
              <a:solidFill>
                <a:schemeClr val="bg1"/>
              </a:solidFill>
            </a:endParaRPr>
          </a:p>
        </p:txBody>
      </p:sp>
      <p:pic>
        <p:nvPicPr>
          <p:cNvPr id="2" name="Resim 1"/>
          <p:cNvPicPr>
            <a:picLocks noChangeAspect="1"/>
          </p:cNvPicPr>
          <p:nvPr/>
        </p:nvPicPr>
        <p:blipFill>
          <a:blip r:embed="rId3"/>
          <a:stretch>
            <a:fillRect/>
          </a:stretch>
        </p:blipFill>
        <p:spPr>
          <a:xfrm>
            <a:off x="6878586" y="766397"/>
            <a:ext cx="1680199" cy="1802896"/>
          </a:xfrm>
          <a:prstGeom prst="rect">
            <a:avLst/>
          </a:prstGeom>
        </p:spPr>
      </p:pic>
      <p:sp>
        <p:nvSpPr>
          <p:cNvPr id="9" name="Metin kutusu 8"/>
          <p:cNvSpPr txBox="1"/>
          <p:nvPr/>
        </p:nvSpPr>
        <p:spPr>
          <a:xfrm>
            <a:off x="414334" y="2902759"/>
            <a:ext cx="8341170" cy="1384995"/>
          </a:xfrm>
          <a:prstGeom prst="rect">
            <a:avLst/>
          </a:prstGeom>
          <a:noFill/>
        </p:spPr>
        <p:txBody>
          <a:bodyPr wrap="square" rtlCol="0">
            <a:spAutoFit/>
          </a:bodyPr>
          <a:lstStyle/>
          <a:p>
            <a:pPr algn="ctr"/>
            <a:r>
              <a:rPr lang="tr-TR" sz="2800" b="1" dirty="0" smtClean="0"/>
              <a:t>Yabacı Dil Ağırlıklı Dersler de ise İNGİLİZCE ağırlıklı</a:t>
            </a:r>
          </a:p>
          <a:p>
            <a:pPr algn="ctr"/>
            <a:r>
              <a:rPr lang="tr-TR" sz="2800" b="1" dirty="0" smtClean="0"/>
              <a:t>Dersler verilmektedir.</a:t>
            </a:r>
            <a:endParaRPr lang="tr-TR" sz="2800" b="1" dirty="0"/>
          </a:p>
        </p:txBody>
      </p:sp>
      <p:pic>
        <p:nvPicPr>
          <p:cNvPr id="4" name="Resim 3"/>
          <p:cNvPicPr>
            <a:picLocks noChangeAspect="1"/>
          </p:cNvPicPr>
          <p:nvPr/>
        </p:nvPicPr>
        <p:blipFill>
          <a:blip r:embed="rId4"/>
          <a:stretch>
            <a:fillRect/>
          </a:stretch>
        </p:blipFill>
        <p:spPr>
          <a:xfrm>
            <a:off x="2122191" y="3887842"/>
            <a:ext cx="5394178" cy="4656846"/>
          </a:xfrm>
          <a:prstGeom prst="rect">
            <a:avLst/>
          </a:prstGeom>
        </p:spPr>
      </p:pic>
    </p:spTree>
    <p:extLst>
      <p:ext uri="{BB962C8B-B14F-4D97-AF65-F5344CB8AC3E}">
        <p14:creationId xmlns="" xmlns:p14="http://schemas.microsoft.com/office/powerpoint/2010/main" val="6117117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Resim 15"/>
          <p:cNvPicPr>
            <a:picLocks noChangeAspect="1"/>
          </p:cNvPicPr>
          <p:nvPr/>
        </p:nvPicPr>
        <p:blipFill>
          <a:blip r:embed="rId2"/>
          <a:stretch>
            <a:fillRect/>
          </a:stretch>
        </p:blipFill>
        <p:spPr>
          <a:xfrm>
            <a:off x="414335" y="1523441"/>
            <a:ext cx="5657193" cy="1260706"/>
          </a:xfrm>
          <a:prstGeom prst="rect">
            <a:avLst/>
          </a:prstGeom>
        </p:spPr>
      </p:pic>
      <p:sp>
        <p:nvSpPr>
          <p:cNvPr id="23" name="Metin kutusu 22"/>
          <p:cNvSpPr txBox="1"/>
          <p:nvPr/>
        </p:nvSpPr>
        <p:spPr>
          <a:xfrm>
            <a:off x="877823" y="1667843"/>
            <a:ext cx="5024055" cy="1815882"/>
          </a:xfrm>
          <a:prstGeom prst="rect">
            <a:avLst/>
          </a:prstGeom>
          <a:noFill/>
        </p:spPr>
        <p:txBody>
          <a:bodyPr wrap="square" rtlCol="0">
            <a:spAutoFit/>
          </a:bodyPr>
          <a:lstStyle/>
          <a:p>
            <a:pPr algn="ctr"/>
            <a:r>
              <a:rPr lang="tr-TR" sz="2800" b="1" dirty="0" smtClean="0">
                <a:solidFill>
                  <a:schemeClr val="bg1"/>
                </a:solidFill>
              </a:rPr>
              <a:t>SAYISAL ALANDAN TERCİH EDEBİLECEKLERİ BÖLÜMLER</a:t>
            </a:r>
            <a:endParaRPr lang="tr-TR" sz="2800" b="1" dirty="0">
              <a:solidFill>
                <a:schemeClr val="bg1"/>
              </a:solidFill>
            </a:endParaRPr>
          </a:p>
        </p:txBody>
      </p:sp>
      <p:pic>
        <p:nvPicPr>
          <p:cNvPr id="4" name="Resim 3"/>
          <p:cNvPicPr>
            <a:picLocks noChangeAspect="1"/>
          </p:cNvPicPr>
          <p:nvPr/>
        </p:nvPicPr>
        <p:blipFill>
          <a:blip r:embed="rId3"/>
          <a:stretch>
            <a:fillRect/>
          </a:stretch>
        </p:blipFill>
        <p:spPr>
          <a:xfrm>
            <a:off x="6437802" y="667396"/>
            <a:ext cx="2317703" cy="2000895"/>
          </a:xfrm>
          <a:prstGeom prst="rect">
            <a:avLst/>
          </a:prstGeom>
        </p:spPr>
      </p:pic>
      <p:pic>
        <p:nvPicPr>
          <p:cNvPr id="3" name="Resim 2"/>
          <p:cNvPicPr>
            <a:picLocks noChangeAspect="1"/>
          </p:cNvPicPr>
          <p:nvPr/>
        </p:nvPicPr>
        <p:blipFill>
          <a:blip r:embed="rId4"/>
          <a:stretch>
            <a:fillRect/>
          </a:stretch>
        </p:blipFill>
        <p:spPr>
          <a:xfrm>
            <a:off x="629046" y="3350229"/>
            <a:ext cx="835193" cy="819436"/>
          </a:xfrm>
          <a:prstGeom prst="rect">
            <a:avLst/>
          </a:prstGeom>
        </p:spPr>
      </p:pic>
      <p:pic>
        <p:nvPicPr>
          <p:cNvPr id="5" name="Resim 4"/>
          <p:cNvPicPr>
            <a:picLocks noChangeAspect="1"/>
          </p:cNvPicPr>
          <p:nvPr/>
        </p:nvPicPr>
        <p:blipFill>
          <a:blip r:embed="rId5"/>
          <a:stretch>
            <a:fillRect/>
          </a:stretch>
        </p:blipFill>
        <p:spPr>
          <a:xfrm>
            <a:off x="629046" y="4479716"/>
            <a:ext cx="835193" cy="811776"/>
          </a:xfrm>
          <a:prstGeom prst="rect">
            <a:avLst/>
          </a:prstGeom>
        </p:spPr>
      </p:pic>
      <p:pic>
        <p:nvPicPr>
          <p:cNvPr id="6" name="Resim 5"/>
          <p:cNvPicPr>
            <a:picLocks noChangeAspect="1"/>
          </p:cNvPicPr>
          <p:nvPr/>
        </p:nvPicPr>
        <p:blipFill>
          <a:blip r:embed="rId6"/>
          <a:stretch>
            <a:fillRect/>
          </a:stretch>
        </p:blipFill>
        <p:spPr>
          <a:xfrm>
            <a:off x="629046" y="5601542"/>
            <a:ext cx="835193" cy="819436"/>
          </a:xfrm>
          <a:prstGeom prst="rect">
            <a:avLst/>
          </a:prstGeom>
        </p:spPr>
      </p:pic>
      <p:pic>
        <p:nvPicPr>
          <p:cNvPr id="7" name="Resim 6"/>
          <p:cNvPicPr>
            <a:picLocks noChangeAspect="1"/>
          </p:cNvPicPr>
          <p:nvPr/>
        </p:nvPicPr>
        <p:blipFill>
          <a:blip r:embed="rId7"/>
          <a:stretch>
            <a:fillRect/>
          </a:stretch>
        </p:blipFill>
        <p:spPr>
          <a:xfrm>
            <a:off x="629046" y="6913908"/>
            <a:ext cx="835193" cy="811776"/>
          </a:xfrm>
          <a:prstGeom prst="rect">
            <a:avLst/>
          </a:prstGeom>
        </p:spPr>
      </p:pic>
      <p:pic>
        <p:nvPicPr>
          <p:cNvPr id="8" name="Resim 7"/>
          <p:cNvPicPr>
            <a:picLocks noChangeAspect="1"/>
          </p:cNvPicPr>
          <p:nvPr/>
        </p:nvPicPr>
        <p:blipFill>
          <a:blip r:embed="rId8"/>
          <a:stretch>
            <a:fillRect/>
          </a:stretch>
        </p:blipFill>
        <p:spPr>
          <a:xfrm>
            <a:off x="5191755" y="3350230"/>
            <a:ext cx="879772" cy="847187"/>
          </a:xfrm>
          <a:prstGeom prst="rect">
            <a:avLst/>
          </a:prstGeom>
        </p:spPr>
      </p:pic>
      <p:pic>
        <p:nvPicPr>
          <p:cNvPr id="10" name="Resim 9"/>
          <p:cNvPicPr>
            <a:picLocks noChangeAspect="1"/>
          </p:cNvPicPr>
          <p:nvPr/>
        </p:nvPicPr>
        <p:blipFill>
          <a:blip r:embed="rId9"/>
          <a:stretch>
            <a:fillRect/>
          </a:stretch>
        </p:blipFill>
        <p:spPr>
          <a:xfrm>
            <a:off x="5191756" y="4479715"/>
            <a:ext cx="908572" cy="814448"/>
          </a:xfrm>
          <a:prstGeom prst="rect">
            <a:avLst/>
          </a:prstGeom>
        </p:spPr>
      </p:pic>
      <p:pic>
        <p:nvPicPr>
          <p:cNvPr id="11" name="Resim 10"/>
          <p:cNvPicPr>
            <a:picLocks noChangeAspect="1"/>
          </p:cNvPicPr>
          <p:nvPr/>
        </p:nvPicPr>
        <p:blipFill>
          <a:blip r:embed="rId10"/>
          <a:stretch>
            <a:fillRect/>
          </a:stretch>
        </p:blipFill>
        <p:spPr>
          <a:xfrm>
            <a:off x="5191756" y="5601542"/>
            <a:ext cx="908572" cy="814446"/>
          </a:xfrm>
          <a:prstGeom prst="rect">
            <a:avLst/>
          </a:prstGeom>
        </p:spPr>
      </p:pic>
      <p:pic>
        <p:nvPicPr>
          <p:cNvPr id="12" name="Resim 11"/>
          <p:cNvPicPr>
            <a:picLocks noChangeAspect="1"/>
          </p:cNvPicPr>
          <p:nvPr/>
        </p:nvPicPr>
        <p:blipFill>
          <a:blip r:embed="rId11"/>
          <a:stretch>
            <a:fillRect/>
          </a:stretch>
        </p:blipFill>
        <p:spPr>
          <a:xfrm>
            <a:off x="5191756" y="6913908"/>
            <a:ext cx="879773" cy="811776"/>
          </a:xfrm>
          <a:prstGeom prst="rect">
            <a:avLst/>
          </a:prstGeom>
        </p:spPr>
      </p:pic>
      <p:sp>
        <p:nvSpPr>
          <p:cNvPr id="13" name="Metin kutusu 12"/>
          <p:cNvSpPr txBox="1"/>
          <p:nvPr/>
        </p:nvSpPr>
        <p:spPr>
          <a:xfrm>
            <a:off x="1464238" y="3498336"/>
            <a:ext cx="1627632" cy="523220"/>
          </a:xfrm>
          <a:prstGeom prst="rect">
            <a:avLst/>
          </a:prstGeom>
          <a:noFill/>
        </p:spPr>
        <p:txBody>
          <a:bodyPr wrap="square" rtlCol="0">
            <a:spAutoFit/>
          </a:bodyPr>
          <a:lstStyle/>
          <a:p>
            <a:r>
              <a:rPr lang="tr-TR" sz="2800" b="1" dirty="0" smtClean="0"/>
              <a:t>TIP</a:t>
            </a:r>
            <a:endParaRPr lang="tr-TR" sz="2800" b="1" dirty="0"/>
          </a:p>
        </p:txBody>
      </p:sp>
      <p:sp>
        <p:nvSpPr>
          <p:cNvPr id="17" name="Metin kutusu 16"/>
          <p:cNvSpPr txBox="1"/>
          <p:nvPr/>
        </p:nvSpPr>
        <p:spPr>
          <a:xfrm>
            <a:off x="1464238" y="4587417"/>
            <a:ext cx="2412818" cy="1384995"/>
          </a:xfrm>
          <a:prstGeom prst="rect">
            <a:avLst/>
          </a:prstGeom>
          <a:noFill/>
        </p:spPr>
        <p:txBody>
          <a:bodyPr wrap="square" rtlCol="0">
            <a:spAutoFit/>
          </a:bodyPr>
          <a:lstStyle/>
          <a:p>
            <a:r>
              <a:rPr lang="tr-TR" sz="2800" b="1" dirty="0" smtClean="0"/>
              <a:t>DİŞ HEKİMLİĞİ</a:t>
            </a:r>
            <a:endParaRPr lang="tr-TR" sz="2800" b="1" dirty="0"/>
          </a:p>
        </p:txBody>
      </p:sp>
      <p:sp>
        <p:nvSpPr>
          <p:cNvPr id="18" name="Metin kutusu 17"/>
          <p:cNvSpPr txBox="1"/>
          <p:nvPr/>
        </p:nvSpPr>
        <p:spPr>
          <a:xfrm>
            <a:off x="1464238" y="5669906"/>
            <a:ext cx="2412818" cy="954107"/>
          </a:xfrm>
          <a:prstGeom prst="rect">
            <a:avLst/>
          </a:prstGeom>
          <a:noFill/>
        </p:spPr>
        <p:txBody>
          <a:bodyPr wrap="square" rtlCol="0">
            <a:spAutoFit/>
          </a:bodyPr>
          <a:lstStyle/>
          <a:p>
            <a:r>
              <a:rPr lang="tr-TR" sz="2800" b="1" dirty="0" smtClean="0"/>
              <a:t>MÜHENDİSLİK</a:t>
            </a:r>
            <a:endParaRPr lang="tr-TR" sz="2800" b="1" dirty="0"/>
          </a:p>
        </p:txBody>
      </p:sp>
      <p:sp>
        <p:nvSpPr>
          <p:cNvPr id="19" name="Metin kutusu 18"/>
          <p:cNvSpPr txBox="1"/>
          <p:nvPr/>
        </p:nvSpPr>
        <p:spPr>
          <a:xfrm>
            <a:off x="1474580" y="7058186"/>
            <a:ext cx="2412818" cy="523220"/>
          </a:xfrm>
          <a:prstGeom prst="rect">
            <a:avLst/>
          </a:prstGeom>
          <a:noFill/>
        </p:spPr>
        <p:txBody>
          <a:bodyPr wrap="square" rtlCol="0">
            <a:spAutoFit/>
          </a:bodyPr>
          <a:lstStyle/>
          <a:p>
            <a:r>
              <a:rPr lang="tr-TR" sz="2800" b="1" dirty="0" smtClean="0"/>
              <a:t>ECZACILIK</a:t>
            </a:r>
            <a:endParaRPr lang="tr-TR" sz="2800" b="1" dirty="0"/>
          </a:p>
        </p:txBody>
      </p:sp>
      <p:sp>
        <p:nvSpPr>
          <p:cNvPr id="20" name="Metin kutusu 19"/>
          <p:cNvSpPr txBox="1"/>
          <p:nvPr/>
        </p:nvSpPr>
        <p:spPr>
          <a:xfrm>
            <a:off x="6221240" y="3498337"/>
            <a:ext cx="2412818" cy="954107"/>
          </a:xfrm>
          <a:prstGeom prst="rect">
            <a:avLst/>
          </a:prstGeom>
          <a:noFill/>
        </p:spPr>
        <p:txBody>
          <a:bodyPr wrap="square" rtlCol="0">
            <a:spAutoFit/>
          </a:bodyPr>
          <a:lstStyle/>
          <a:p>
            <a:r>
              <a:rPr lang="tr-TR" sz="2800" b="1" dirty="0" smtClean="0"/>
              <a:t>MATEMATİK</a:t>
            </a:r>
            <a:endParaRPr lang="tr-TR" sz="2800" b="1" dirty="0"/>
          </a:p>
        </p:txBody>
      </p:sp>
      <p:sp>
        <p:nvSpPr>
          <p:cNvPr id="21" name="Metin kutusu 20"/>
          <p:cNvSpPr txBox="1"/>
          <p:nvPr/>
        </p:nvSpPr>
        <p:spPr>
          <a:xfrm>
            <a:off x="6221240" y="4477913"/>
            <a:ext cx="2412818" cy="1384995"/>
          </a:xfrm>
          <a:prstGeom prst="rect">
            <a:avLst/>
          </a:prstGeom>
          <a:noFill/>
        </p:spPr>
        <p:txBody>
          <a:bodyPr wrap="square" rtlCol="0">
            <a:spAutoFit/>
          </a:bodyPr>
          <a:lstStyle/>
          <a:p>
            <a:r>
              <a:rPr lang="tr-TR" sz="2800" b="1" dirty="0" smtClean="0"/>
              <a:t>FİZİK TEDAVİ VE REHABİL.</a:t>
            </a:r>
            <a:endParaRPr lang="tr-TR" sz="2800" b="1" dirty="0"/>
          </a:p>
        </p:txBody>
      </p:sp>
      <p:sp>
        <p:nvSpPr>
          <p:cNvPr id="22" name="Metin kutusu 21"/>
          <p:cNvSpPr txBox="1"/>
          <p:nvPr/>
        </p:nvSpPr>
        <p:spPr>
          <a:xfrm>
            <a:off x="6208618" y="5669907"/>
            <a:ext cx="2412818" cy="1384995"/>
          </a:xfrm>
          <a:prstGeom prst="rect">
            <a:avLst/>
          </a:prstGeom>
          <a:noFill/>
        </p:spPr>
        <p:txBody>
          <a:bodyPr wrap="square" rtlCol="0">
            <a:spAutoFit/>
          </a:bodyPr>
          <a:lstStyle/>
          <a:p>
            <a:r>
              <a:rPr lang="tr-TR" sz="2800" b="1" dirty="0" smtClean="0"/>
              <a:t>DİL KONUŞMA TERAPİSİ</a:t>
            </a:r>
            <a:endParaRPr lang="tr-TR" sz="2800" b="1" dirty="0"/>
          </a:p>
        </p:txBody>
      </p:sp>
      <p:sp>
        <p:nvSpPr>
          <p:cNvPr id="24" name="Metin kutusu 23"/>
          <p:cNvSpPr txBox="1"/>
          <p:nvPr/>
        </p:nvSpPr>
        <p:spPr>
          <a:xfrm>
            <a:off x="6208618" y="7043656"/>
            <a:ext cx="2412818" cy="954107"/>
          </a:xfrm>
          <a:prstGeom prst="rect">
            <a:avLst/>
          </a:prstGeom>
          <a:noFill/>
        </p:spPr>
        <p:txBody>
          <a:bodyPr wrap="square" rtlCol="0">
            <a:spAutoFit/>
          </a:bodyPr>
          <a:lstStyle/>
          <a:p>
            <a:r>
              <a:rPr lang="tr-TR" sz="2800" b="1" dirty="0" smtClean="0"/>
              <a:t>HEMŞİRELİK</a:t>
            </a:r>
            <a:endParaRPr lang="tr-TR" sz="2800" b="1" dirty="0"/>
          </a:p>
        </p:txBody>
      </p:sp>
    </p:spTree>
    <p:extLst>
      <p:ext uri="{BB962C8B-B14F-4D97-AF65-F5344CB8AC3E}">
        <p14:creationId xmlns="" xmlns:p14="http://schemas.microsoft.com/office/powerpoint/2010/main" val="7036228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Resim 15"/>
          <p:cNvPicPr>
            <a:picLocks noChangeAspect="1"/>
          </p:cNvPicPr>
          <p:nvPr/>
        </p:nvPicPr>
        <p:blipFill>
          <a:blip r:embed="rId2"/>
          <a:stretch>
            <a:fillRect/>
          </a:stretch>
        </p:blipFill>
        <p:spPr>
          <a:xfrm>
            <a:off x="414335" y="1523441"/>
            <a:ext cx="5657193" cy="1260706"/>
          </a:xfrm>
          <a:prstGeom prst="rect">
            <a:avLst/>
          </a:prstGeom>
        </p:spPr>
      </p:pic>
      <p:sp>
        <p:nvSpPr>
          <p:cNvPr id="23" name="Metin kutusu 22"/>
          <p:cNvSpPr txBox="1"/>
          <p:nvPr/>
        </p:nvSpPr>
        <p:spPr>
          <a:xfrm>
            <a:off x="877823" y="1686132"/>
            <a:ext cx="5024055" cy="1200329"/>
          </a:xfrm>
          <a:prstGeom prst="rect">
            <a:avLst/>
          </a:prstGeom>
          <a:noFill/>
        </p:spPr>
        <p:txBody>
          <a:bodyPr wrap="square" rtlCol="0">
            <a:spAutoFit/>
          </a:bodyPr>
          <a:lstStyle/>
          <a:p>
            <a:pPr algn="ctr"/>
            <a:r>
              <a:rPr lang="tr-TR" sz="2400" b="1" dirty="0" smtClean="0">
                <a:solidFill>
                  <a:schemeClr val="bg1"/>
                </a:solidFill>
              </a:rPr>
              <a:t>EŞİT AĞIRLIK ALANINDAN TERCİH EDEBİLECEKLERİ BÖLÜMLER</a:t>
            </a:r>
            <a:endParaRPr lang="tr-TR" sz="2400" b="1" dirty="0">
              <a:solidFill>
                <a:schemeClr val="bg1"/>
              </a:solidFill>
            </a:endParaRPr>
          </a:p>
        </p:txBody>
      </p:sp>
      <p:pic>
        <p:nvPicPr>
          <p:cNvPr id="4" name="Resim 3"/>
          <p:cNvPicPr>
            <a:picLocks noChangeAspect="1"/>
          </p:cNvPicPr>
          <p:nvPr/>
        </p:nvPicPr>
        <p:blipFill>
          <a:blip r:embed="rId3"/>
          <a:stretch>
            <a:fillRect/>
          </a:stretch>
        </p:blipFill>
        <p:spPr>
          <a:xfrm>
            <a:off x="6437802" y="667396"/>
            <a:ext cx="2317703" cy="2000895"/>
          </a:xfrm>
          <a:prstGeom prst="rect">
            <a:avLst/>
          </a:prstGeom>
        </p:spPr>
      </p:pic>
      <p:pic>
        <p:nvPicPr>
          <p:cNvPr id="3" name="Resim 2"/>
          <p:cNvPicPr>
            <a:picLocks noChangeAspect="1"/>
          </p:cNvPicPr>
          <p:nvPr/>
        </p:nvPicPr>
        <p:blipFill>
          <a:blip r:embed="rId4"/>
          <a:stretch>
            <a:fillRect/>
          </a:stretch>
        </p:blipFill>
        <p:spPr>
          <a:xfrm>
            <a:off x="629046" y="3350229"/>
            <a:ext cx="835193" cy="819436"/>
          </a:xfrm>
          <a:prstGeom prst="rect">
            <a:avLst/>
          </a:prstGeom>
        </p:spPr>
      </p:pic>
      <p:pic>
        <p:nvPicPr>
          <p:cNvPr id="5" name="Resim 4"/>
          <p:cNvPicPr>
            <a:picLocks noChangeAspect="1"/>
          </p:cNvPicPr>
          <p:nvPr/>
        </p:nvPicPr>
        <p:blipFill>
          <a:blip r:embed="rId5"/>
          <a:stretch>
            <a:fillRect/>
          </a:stretch>
        </p:blipFill>
        <p:spPr>
          <a:xfrm>
            <a:off x="629046" y="4479716"/>
            <a:ext cx="835193" cy="811776"/>
          </a:xfrm>
          <a:prstGeom prst="rect">
            <a:avLst/>
          </a:prstGeom>
        </p:spPr>
      </p:pic>
      <p:pic>
        <p:nvPicPr>
          <p:cNvPr id="6" name="Resim 5"/>
          <p:cNvPicPr>
            <a:picLocks noChangeAspect="1"/>
          </p:cNvPicPr>
          <p:nvPr/>
        </p:nvPicPr>
        <p:blipFill>
          <a:blip r:embed="rId6"/>
          <a:stretch>
            <a:fillRect/>
          </a:stretch>
        </p:blipFill>
        <p:spPr>
          <a:xfrm>
            <a:off x="629046" y="5601542"/>
            <a:ext cx="835193" cy="819436"/>
          </a:xfrm>
          <a:prstGeom prst="rect">
            <a:avLst/>
          </a:prstGeom>
        </p:spPr>
      </p:pic>
      <p:pic>
        <p:nvPicPr>
          <p:cNvPr id="7" name="Resim 6"/>
          <p:cNvPicPr>
            <a:picLocks noChangeAspect="1"/>
          </p:cNvPicPr>
          <p:nvPr/>
        </p:nvPicPr>
        <p:blipFill>
          <a:blip r:embed="rId7"/>
          <a:stretch>
            <a:fillRect/>
          </a:stretch>
        </p:blipFill>
        <p:spPr>
          <a:xfrm>
            <a:off x="629046" y="6913908"/>
            <a:ext cx="835193" cy="811776"/>
          </a:xfrm>
          <a:prstGeom prst="rect">
            <a:avLst/>
          </a:prstGeom>
        </p:spPr>
      </p:pic>
      <p:pic>
        <p:nvPicPr>
          <p:cNvPr id="8" name="Resim 7"/>
          <p:cNvPicPr>
            <a:picLocks noChangeAspect="1"/>
          </p:cNvPicPr>
          <p:nvPr/>
        </p:nvPicPr>
        <p:blipFill>
          <a:blip r:embed="rId8"/>
          <a:stretch>
            <a:fillRect/>
          </a:stretch>
        </p:blipFill>
        <p:spPr>
          <a:xfrm>
            <a:off x="5191755" y="3350230"/>
            <a:ext cx="879772" cy="847187"/>
          </a:xfrm>
          <a:prstGeom prst="rect">
            <a:avLst/>
          </a:prstGeom>
        </p:spPr>
      </p:pic>
      <p:pic>
        <p:nvPicPr>
          <p:cNvPr id="10" name="Resim 9"/>
          <p:cNvPicPr>
            <a:picLocks noChangeAspect="1"/>
          </p:cNvPicPr>
          <p:nvPr/>
        </p:nvPicPr>
        <p:blipFill>
          <a:blip r:embed="rId9"/>
          <a:stretch>
            <a:fillRect/>
          </a:stretch>
        </p:blipFill>
        <p:spPr>
          <a:xfrm>
            <a:off x="5191756" y="4479715"/>
            <a:ext cx="908572" cy="814448"/>
          </a:xfrm>
          <a:prstGeom prst="rect">
            <a:avLst/>
          </a:prstGeom>
        </p:spPr>
      </p:pic>
      <p:pic>
        <p:nvPicPr>
          <p:cNvPr id="11" name="Resim 10"/>
          <p:cNvPicPr>
            <a:picLocks noChangeAspect="1"/>
          </p:cNvPicPr>
          <p:nvPr/>
        </p:nvPicPr>
        <p:blipFill>
          <a:blip r:embed="rId10"/>
          <a:stretch>
            <a:fillRect/>
          </a:stretch>
        </p:blipFill>
        <p:spPr>
          <a:xfrm>
            <a:off x="5191756" y="5601542"/>
            <a:ext cx="908572" cy="814446"/>
          </a:xfrm>
          <a:prstGeom prst="rect">
            <a:avLst/>
          </a:prstGeom>
        </p:spPr>
      </p:pic>
      <p:pic>
        <p:nvPicPr>
          <p:cNvPr id="12" name="Resim 11"/>
          <p:cNvPicPr>
            <a:picLocks noChangeAspect="1"/>
          </p:cNvPicPr>
          <p:nvPr/>
        </p:nvPicPr>
        <p:blipFill>
          <a:blip r:embed="rId11"/>
          <a:stretch>
            <a:fillRect/>
          </a:stretch>
        </p:blipFill>
        <p:spPr>
          <a:xfrm>
            <a:off x="5191756" y="6913908"/>
            <a:ext cx="879773" cy="811776"/>
          </a:xfrm>
          <a:prstGeom prst="rect">
            <a:avLst/>
          </a:prstGeom>
        </p:spPr>
      </p:pic>
      <p:sp>
        <p:nvSpPr>
          <p:cNvPr id="13" name="Metin kutusu 12"/>
          <p:cNvSpPr txBox="1"/>
          <p:nvPr/>
        </p:nvSpPr>
        <p:spPr>
          <a:xfrm>
            <a:off x="1464238" y="3498337"/>
            <a:ext cx="1627632" cy="954107"/>
          </a:xfrm>
          <a:prstGeom prst="rect">
            <a:avLst/>
          </a:prstGeom>
          <a:noFill/>
        </p:spPr>
        <p:txBody>
          <a:bodyPr wrap="square" rtlCol="0">
            <a:spAutoFit/>
          </a:bodyPr>
          <a:lstStyle/>
          <a:p>
            <a:r>
              <a:rPr lang="tr-TR" sz="2800" b="1" dirty="0" smtClean="0"/>
              <a:t>HUKUK</a:t>
            </a:r>
            <a:endParaRPr lang="tr-TR" sz="2800" b="1" dirty="0"/>
          </a:p>
        </p:txBody>
      </p:sp>
      <p:sp>
        <p:nvSpPr>
          <p:cNvPr id="17" name="Metin kutusu 16"/>
          <p:cNvSpPr txBox="1"/>
          <p:nvPr/>
        </p:nvSpPr>
        <p:spPr>
          <a:xfrm>
            <a:off x="1464238" y="4587417"/>
            <a:ext cx="2412818" cy="523220"/>
          </a:xfrm>
          <a:prstGeom prst="rect">
            <a:avLst/>
          </a:prstGeom>
          <a:noFill/>
        </p:spPr>
        <p:txBody>
          <a:bodyPr wrap="square" rtlCol="0">
            <a:spAutoFit/>
          </a:bodyPr>
          <a:lstStyle/>
          <a:p>
            <a:r>
              <a:rPr lang="tr-TR" sz="2800" b="1" dirty="0" smtClean="0"/>
              <a:t>PSİKOLOJİ</a:t>
            </a:r>
            <a:endParaRPr lang="tr-TR" sz="2800" b="1" dirty="0"/>
          </a:p>
        </p:txBody>
      </p:sp>
      <p:sp>
        <p:nvSpPr>
          <p:cNvPr id="18" name="Metin kutusu 17"/>
          <p:cNvSpPr txBox="1"/>
          <p:nvPr/>
        </p:nvSpPr>
        <p:spPr>
          <a:xfrm>
            <a:off x="1464238" y="5669906"/>
            <a:ext cx="2412818" cy="523220"/>
          </a:xfrm>
          <a:prstGeom prst="rect">
            <a:avLst/>
          </a:prstGeom>
          <a:noFill/>
        </p:spPr>
        <p:txBody>
          <a:bodyPr wrap="square" rtlCol="0">
            <a:spAutoFit/>
          </a:bodyPr>
          <a:lstStyle/>
          <a:p>
            <a:r>
              <a:rPr lang="tr-TR" sz="2800" b="1" dirty="0" smtClean="0"/>
              <a:t>PDR</a:t>
            </a:r>
            <a:endParaRPr lang="tr-TR" sz="2800" b="1" dirty="0"/>
          </a:p>
        </p:txBody>
      </p:sp>
      <p:sp>
        <p:nvSpPr>
          <p:cNvPr id="19" name="Metin kutusu 18"/>
          <p:cNvSpPr txBox="1"/>
          <p:nvPr/>
        </p:nvSpPr>
        <p:spPr>
          <a:xfrm>
            <a:off x="1474580" y="7058187"/>
            <a:ext cx="3580086" cy="954107"/>
          </a:xfrm>
          <a:prstGeom prst="rect">
            <a:avLst/>
          </a:prstGeom>
          <a:noFill/>
        </p:spPr>
        <p:txBody>
          <a:bodyPr wrap="square" rtlCol="0">
            <a:spAutoFit/>
          </a:bodyPr>
          <a:lstStyle/>
          <a:p>
            <a:r>
              <a:rPr lang="tr-TR" sz="2800" b="1" dirty="0" smtClean="0"/>
              <a:t>SINIF ÖĞRETMENLİĞİ</a:t>
            </a:r>
            <a:endParaRPr lang="tr-TR" sz="2800" b="1" dirty="0"/>
          </a:p>
        </p:txBody>
      </p:sp>
      <p:sp>
        <p:nvSpPr>
          <p:cNvPr id="20" name="Metin kutusu 19"/>
          <p:cNvSpPr txBox="1"/>
          <p:nvPr/>
        </p:nvSpPr>
        <p:spPr>
          <a:xfrm>
            <a:off x="6111512" y="3480049"/>
            <a:ext cx="2778298" cy="954107"/>
          </a:xfrm>
          <a:prstGeom prst="rect">
            <a:avLst/>
          </a:prstGeom>
          <a:noFill/>
        </p:spPr>
        <p:txBody>
          <a:bodyPr wrap="square" rtlCol="0">
            <a:spAutoFit/>
          </a:bodyPr>
          <a:lstStyle/>
          <a:p>
            <a:r>
              <a:rPr lang="tr-TR" sz="2800" b="1" dirty="0" smtClean="0"/>
              <a:t>ÇOCUK GELİŞİMİ</a:t>
            </a:r>
            <a:endParaRPr lang="tr-TR" sz="2800" b="1" dirty="0"/>
          </a:p>
        </p:txBody>
      </p:sp>
      <p:sp>
        <p:nvSpPr>
          <p:cNvPr id="21" name="Metin kutusu 20"/>
          <p:cNvSpPr txBox="1"/>
          <p:nvPr/>
        </p:nvSpPr>
        <p:spPr>
          <a:xfrm>
            <a:off x="6111512" y="4552868"/>
            <a:ext cx="2778298" cy="954107"/>
          </a:xfrm>
          <a:prstGeom prst="rect">
            <a:avLst/>
          </a:prstGeom>
          <a:noFill/>
        </p:spPr>
        <p:txBody>
          <a:bodyPr wrap="square" rtlCol="0">
            <a:spAutoFit/>
          </a:bodyPr>
          <a:lstStyle/>
          <a:p>
            <a:r>
              <a:rPr lang="tr-TR" sz="2800" b="1" dirty="0" smtClean="0"/>
              <a:t>KAMU YÖNETİMİ</a:t>
            </a:r>
            <a:endParaRPr lang="tr-TR" sz="2800" b="1" dirty="0"/>
          </a:p>
        </p:txBody>
      </p:sp>
      <p:sp>
        <p:nvSpPr>
          <p:cNvPr id="22" name="Metin kutusu 21"/>
          <p:cNvSpPr txBox="1"/>
          <p:nvPr/>
        </p:nvSpPr>
        <p:spPr>
          <a:xfrm>
            <a:off x="6208618" y="5669906"/>
            <a:ext cx="2412818" cy="523220"/>
          </a:xfrm>
          <a:prstGeom prst="rect">
            <a:avLst/>
          </a:prstGeom>
          <a:noFill/>
        </p:spPr>
        <p:txBody>
          <a:bodyPr wrap="square" rtlCol="0">
            <a:spAutoFit/>
          </a:bodyPr>
          <a:lstStyle/>
          <a:p>
            <a:r>
              <a:rPr lang="tr-TR" sz="2800" b="1" dirty="0" smtClean="0"/>
              <a:t>İKTİSAT</a:t>
            </a:r>
            <a:endParaRPr lang="tr-TR" sz="2800" b="1" dirty="0"/>
          </a:p>
        </p:txBody>
      </p:sp>
      <p:sp>
        <p:nvSpPr>
          <p:cNvPr id="24" name="Metin kutusu 23"/>
          <p:cNvSpPr txBox="1"/>
          <p:nvPr/>
        </p:nvSpPr>
        <p:spPr>
          <a:xfrm>
            <a:off x="6208618" y="7043656"/>
            <a:ext cx="2412818" cy="523220"/>
          </a:xfrm>
          <a:prstGeom prst="rect">
            <a:avLst/>
          </a:prstGeom>
          <a:noFill/>
        </p:spPr>
        <p:txBody>
          <a:bodyPr wrap="square" rtlCol="0">
            <a:spAutoFit/>
          </a:bodyPr>
          <a:lstStyle/>
          <a:p>
            <a:r>
              <a:rPr lang="tr-TR" sz="2800" b="1" dirty="0" smtClean="0"/>
              <a:t>İŞLETME</a:t>
            </a:r>
            <a:endParaRPr lang="tr-TR" sz="2800" b="1" dirty="0"/>
          </a:p>
        </p:txBody>
      </p:sp>
    </p:spTree>
    <p:extLst>
      <p:ext uri="{BB962C8B-B14F-4D97-AF65-F5344CB8AC3E}">
        <p14:creationId xmlns="" xmlns:p14="http://schemas.microsoft.com/office/powerpoint/2010/main" val="11951788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Resim 15"/>
          <p:cNvPicPr>
            <a:picLocks noChangeAspect="1"/>
          </p:cNvPicPr>
          <p:nvPr/>
        </p:nvPicPr>
        <p:blipFill>
          <a:blip r:embed="rId2"/>
          <a:stretch>
            <a:fillRect/>
          </a:stretch>
        </p:blipFill>
        <p:spPr>
          <a:xfrm>
            <a:off x="414335" y="1523441"/>
            <a:ext cx="5657193" cy="1260706"/>
          </a:xfrm>
          <a:prstGeom prst="rect">
            <a:avLst/>
          </a:prstGeom>
        </p:spPr>
      </p:pic>
      <p:sp>
        <p:nvSpPr>
          <p:cNvPr id="23" name="Metin kutusu 22"/>
          <p:cNvSpPr txBox="1"/>
          <p:nvPr/>
        </p:nvSpPr>
        <p:spPr>
          <a:xfrm>
            <a:off x="877823" y="1686132"/>
            <a:ext cx="5024055" cy="1200329"/>
          </a:xfrm>
          <a:prstGeom prst="rect">
            <a:avLst/>
          </a:prstGeom>
          <a:noFill/>
        </p:spPr>
        <p:txBody>
          <a:bodyPr wrap="square" rtlCol="0">
            <a:spAutoFit/>
          </a:bodyPr>
          <a:lstStyle/>
          <a:p>
            <a:pPr algn="ctr"/>
            <a:r>
              <a:rPr lang="tr-TR" sz="2400" b="1" dirty="0" smtClean="0">
                <a:solidFill>
                  <a:schemeClr val="bg1"/>
                </a:solidFill>
              </a:rPr>
              <a:t>SÖZEL ALANINDAN TERCİH EDEBİLECEKLERİ BÖLÜMLER</a:t>
            </a:r>
            <a:endParaRPr lang="tr-TR" sz="2400" b="1" dirty="0">
              <a:solidFill>
                <a:schemeClr val="bg1"/>
              </a:solidFill>
            </a:endParaRPr>
          </a:p>
        </p:txBody>
      </p:sp>
      <p:pic>
        <p:nvPicPr>
          <p:cNvPr id="4" name="Resim 3"/>
          <p:cNvPicPr>
            <a:picLocks noChangeAspect="1"/>
          </p:cNvPicPr>
          <p:nvPr/>
        </p:nvPicPr>
        <p:blipFill>
          <a:blip r:embed="rId3"/>
          <a:stretch>
            <a:fillRect/>
          </a:stretch>
        </p:blipFill>
        <p:spPr>
          <a:xfrm>
            <a:off x="6437802" y="667396"/>
            <a:ext cx="2317703" cy="2000895"/>
          </a:xfrm>
          <a:prstGeom prst="rect">
            <a:avLst/>
          </a:prstGeom>
        </p:spPr>
      </p:pic>
      <p:pic>
        <p:nvPicPr>
          <p:cNvPr id="3" name="Resim 2"/>
          <p:cNvPicPr>
            <a:picLocks noChangeAspect="1"/>
          </p:cNvPicPr>
          <p:nvPr/>
        </p:nvPicPr>
        <p:blipFill>
          <a:blip r:embed="rId4"/>
          <a:stretch>
            <a:fillRect/>
          </a:stretch>
        </p:blipFill>
        <p:spPr>
          <a:xfrm>
            <a:off x="629046" y="3350229"/>
            <a:ext cx="835193" cy="819436"/>
          </a:xfrm>
          <a:prstGeom prst="rect">
            <a:avLst/>
          </a:prstGeom>
        </p:spPr>
      </p:pic>
      <p:pic>
        <p:nvPicPr>
          <p:cNvPr id="5" name="Resim 4"/>
          <p:cNvPicPr>
            <a:picLocks noChangeAspect="1"/>
          </p:cNvPicPr>
          <p:nvPr/>
        </p:nvPicPr>
        <p:blipFill>
          <a:blip r:embed="rId5"/>
          <a:stretch>
            <a:fillRect/>
          </a:stretch>
        </p:blipFill>
        <p:spPr>
          <a:xfrm>
            <a:off x="629046" y="4479716"/>
            <a:ext cx="835193" cy="811776"/>
          </a:xfrm>
          <a:prstGeom prst="rect">
            <a:avLst/>
          </a:prstGeom>
        </p:spPr>
      </p:pic>
      <p:pic>
        <p:nvPicPr>
          <p:cNvPr id="6" name="Resim 5"/>
          <p:cNvPicPr>
            <a:picLocks noChangeAspect="1"/>
          </p:cNvPicPr>
          <p:nvPr/>
        </p:nvPicPr>
        <p:blipFill>
          <a:blip r:embed="rId6"/>
          <a:stretch>
            <a:fillRect/>
          </a:stretch>
        </p:blipFill>
        <p:spPr>
          <a:xfrm>
            <a:off x="629046" y="5601542"/>
            <a:ext cx="835193" cy="819436"/>
          </a:xfrm>
          <a:prstGeom prst="rect">
            <a:avLst/>
          </a:prstGeom>
        </p:spPr>
      </p:pic>
      <p:pic>
        <p:nvPicPr>
          <p:cNvPr id="7" name="Resim 6"/>
          <p:cNvPicPr>
            <a:picLocks noChangeAspect="1"/>
          </p:cNvPicPr>
          <p:nvPr/>
        </p:nvPicPr>
        <p:blipFill>
          <a:blip r:embed="rId7"/>
          <a:stretch>
            <a:fillRect/>
          </a:stretch>
        </p:blipFill>
        <p:spPr>
          <a:xfrm>
            <a:off x="629046" y="6913908"/>
            <a:ext cx="835193" cy="811776"/>
          </a:xfrm>
          <a:prstGeom prst="rect">
            <a:avLst/>
          </a:prstGeom>
        </p:spPr>
      </p:pic>
      <p:pic>
        <p:nvPicPr>
          <p:cNvPr id="8" name="Resim 7"/>
          <p:cNvPicPr>
            <a:picLocks noChangeAspect="1"/>
          </p:cNvPicPr>
          <p:nvPr/>
        </p:nvPicPr>
        <p:blipFill>
          <a:blip r:embed="rId8"/>
          <a:stretch>
            <a:fillRect/>
          </a:stretch>
        </p:blipFill>
        <p:spPr>
          <a:xfrm>
            <a:off x="4624827" y="3220482"/>
            <a:ext cx="879772" cy="847187"/>
          </a:xfrm>
          <a:prstGeom prst="rect">
            <a:avLst/>
          </a:prstGeom>
        </p:spPr>
      </p:pic>
      <p:pic>
        <p:nvPicPr>
          <p:cNvPr id="10" name="Resim 9"/>
          <p:cNvPicPr>
            <a:picLocks noChangeAspect="1"/>
          </p:cNvPicPr>
          <p:nvPr/>
        </p:nvPicPr>
        <p:blipFill>
          <a:blip r:embed="rId9"/>
          <a:stretch>
            <a:fillRect/>
          </a:stretch>
        </p:blipFill>
        <p:spPr>
          <a:xfrm>
            <a:off x="4624827" y="4349969"/>
            <a:ext cx="908572" cy="814448"/>
          </a:xfrm>
          <a:prstGeom prst="rect">
            <a:avLst/>
          </a:prstGeom>
        </p:spPr>
      </p:pic>
      <p:pic>
        <p:nvPicPr>
          <p:cNvPr id="11" name="Resim 10"/>
          <p:cNvPicPr>
            <a:picLocks noChangeAspect="1"/>
          </p:cNvPicPr>
          <p:nvPr/>
        </p:nvPicPr>
        <p:blipFill>
          <a:blip r:embed="rId10"/>
          <a:stretch>
            <a:fillRect/>
          </a:stretch>
        </p:blipFill>
        <p:spPr>
          <a:xfrm>
            <a:off x="4624827" y="5471795"/>
            <a:ext cx="908572" cy="814446"/>
          </a:xfrm>
          <a:prstGeom prst="rect">
            <a:avLst/>
          </a:prstGeom>
        </p:spPr>
      </p:pic>
      <p:pic>
        <p:nvPicPr>
          <p:cNvPr id="12" name="Resim 11"/>
          <p:cNvPicPr>
            <a:picLocks noChangeAspect="1"/>
          </p:cNvPicPr>
          <p:nvPr/>
        </p:nvPicPr>
        <p:blipFill>
          <a:blip r:embed="rId11"/>
          <a:stretch>
            <a:fillRect/>
          </a:stretch>
        </p:blipFill>
        <p:spPr>
          <a:xfrm>
            <a:off x="4624828" y="6784162"/>
            <a:ext cx="879773" cy="811776"/>
          </a:xfrm>
          <a:prstGeom prst="rect">
            <a:avLst/>
          </a:prstGeom>
        </p:spPr>
      </p:pic>
      <p:sp>
        <p:nvSpPr>
          <p:cNvPr id="13" name="Metin kutusu 12"/>
          <p:cNvSpPr txBox="1"/>
          <p:nvPr/>
        </p:nvSpPr>
        <p:spPr>
          <a:xfrm>
            <a:off x="1464238" y="3370583"/>
            <a:ext cx="3590428" cy="954107"/>
          </a:xfrm>
          <a:prstGeom prst="rect">
            <a:avLst/>
          </a:prstGeom>
          <a:noFill/>
        </p:spPr>
        <p:txBody>
          <a:bodyPr wrap="square" rtlCol="0">
            <a:spAutoFit/>
          </a:bodyPr>
          <a:lstStyle/>
          <a:p>
            <a:r>
              <a:rPr lang="tr-TR" sz="2800" b="1" dirty="0" smtClean="0"/>
              <a:t>OKUL ÖNCESİ ÖĞRETMENLİĞİ</a:t>
            </a:r>
            <a:endParaRPr lang="tr-TR" sz="2800" b="1" dirty="0"/>
          </a:p>
        </p:txBody>
      </p:sp>
      <p:sp>
        <p:nvSpPr>
          <p:cNvPr id="17" name="Metin kutusu 16"/>
          <p:cNvSpPr txBox="1"/>
          <p:nvPr/>
        </p:nvSpPr>
        <p:spPr>
          <a:xfrm>
            <a:off x="1464238" y="4526593"/>
            <a:ext cx="2961458" cy="1384995"/>
          </a:xfrm>
          <a:prstGeom prst="rect">
            <a:avLst/>
          </a:prstGeom>
          <a:noFill/>
        </p:spPr>
        <p:txBody>
          <a:bodyPr wrap="square" rtlCol="0">
            <a:spAutoFit/>
          </a:bodyPr>
          <a:lstStyle/>
          <a:p>
            <a:r>
              <a:rPr lang="tr-TR" sz="2800" b="1" dirty="0" smtClean="0"/>
              <a:t>ÖZEL EĞİTİM ÖĞRETMENLİĞİ</a:t>
            </a:r>
            <a:endParaRPr lang="tr-TR" sz="2800" b="1" dirty="0"/>
          </a:p>
        </p:txBody>
      </p:sp>
      <p:sp>
        <p:nvSpPr>
          <p:cNvPr id="18" name="Metin kutusu 17"/>
          <p:cNvSpPr txBox="1"/>
          <p:nvPr/>
        </p:nvSpPr>
        <p:spPr>
          <a:xfrm>
            <a:off x="1464238" y="5669907"/>
            <a:ext cx="2723714" cy="1384995"/>
          </a:xfrm>
          <a:prstGeom prst="rect">
            <a:avLst/>
          </a:prstGeom>
          <a:noFill/>
        </p:spPr>
        <p:txBody>
          <a:bodyPr wrap="square" rtlCol="0">
            <a:spAutoFit/>
          </a:bodyPr>
          <a:lstStyle/>
          <a:p>
            <a:r>
              <a:rPr lang="tr-TR" sz="2800" b="1" dirty="0" smtClean="0"/>
              <a:t>TÜRKÇE ÖĞRETMENLİĞİ</a:t>
            </a:r>
            <a:endParaRPr lang="tr-TR" sz="2800" b="1" dirty="0"/>
          </a:p>
        </p:txBody>
      </p:sp>
      <p:sp>
        <p:nvSpPr>
          <p:cNvPr id="19" name="Metin kutusu 18"/>
          <p:cNvSpPr txBox="1"/>
          <p:nvPr/>
        </p:nvSpPr>
        <p:spPr>
          <a:xfrm>
            <a:off x="1474580" y="7058186"/>
            <a:ext cx="3580086" cy="523220"/>
          </a:xfrm>
          <a:prstGeom prst="rect">
            <a:avLst/>
          </a:prstGeom>
          <a:noFill/>
        </p:spPr>
        <p:txBody>
          <a:bodyPr wrap="square" rtlCol="0">
            <a:spAutoFit/>
          </a:bodyPr>
          <a:lstStyle/>
          <a:p>
            <a:r>
              <a:rPr lang="tr-TR" sz="2800" b="1" dirty="0" smtClean="0"/>
              <a:t>GAZETECİLİK</a:t>
            </a:r>
            <a:endParaRPr lang="tr-TR" sz="2800" b="1" dirty="0"/>
          </a:p>
        </p:txBody>
      </p:sp>
      <p:sp>
        <p:nvSpPr>
          <p:cNvPr id="20" name="Metin kutusu 19"/>
          <p:cNvSpPr txBox="1"/>
          <p:nvPr/>
        </p:nvSpPr>
        <p:spPr>
          <a:xfrm>
            <a:off x="5544584" y="3350303"/>
            <a:ext cx="2778298" cy="2246769"/>
          </a:xfrm>
          <a:prstGeom prst="rect">
            <a:avLst/>
          </a:prstGeom>
          <a:noFill/>
        </p:spPr>
        <p:txBody>
          <a:bodyPr wrap="square" rtlCol="0">
            <a:spAutoFit/>
          </a:bodyPr>
          <a:lstStyle/>
          <a:p>
            <a:r>
              <a:rPr lang="tr-TR" sz="2800" b="1" dirty="0" smtClean="0"/>
              <a:t>HALKLA İLİŞKİLER VE REKLAMCILIK</a:t>
            </a:r>
            <a:endParaRPr lang="tr-TR" sz="2800" b="1" dirty="0"/>
          </a:p>
        </p:txBody>
      </p:sp>
      <p:sp>
        <p:nvSpPr>
          <p:cNvPr id="21" name="Metin kutusu 20"/>
          <p:cNvSpPr txBox="1"/>
          <p:nvPr/>
        </p:nvSpPr>
        <p:spPr>
          <a:xfrm>
            <a:off x="5544584" y="4423122"/>
            <a:ext cx="2778298" cy="1384995"/>
          </a:xfrm>
          <a:prstGeom prst="rect">
            <a:avLst/>
          </a:prstGeom>
          <a:noFill/>
        </p:spPr>
        <p:txBody>
          <a:bodyPr wrap="square" rtlCol="0">
            <a:spAutoFit/>
          </a:bodyPr>
          <a:lstStyle/>
          <a:p>
            <a:r>
              <a:rPr lang="tr-TR" sz="2800" b="1" dirty="0" smtClean="0"/>
              <a:t>TARİH ÖĞRETMENLİĞİ</a:t>
            </a:r>
            <a:endParaRPr lang="tr-TR" sz="2800" b="1" dirty="0"/>
          </a:p>
        </p:txBody>
      </p:sp>
      <p:sp>
        <p:nvSpPr>
          <p:cNvPr id="22" name="Metin kutusu 21"/>
          <p:cNvSpPr txBox="1"/>
          <p:nvPr/>
        </p:nvSpPr>
        <p:spPr>
          <a:xfrm>
            <a:off x="5641689" y="5540160"/>
            <a:ext cx="2573566" cy="1384995"/>
          </a:xfrm>
          <a:prstGeom prst="rect">
            <a:avLst/>
          </a:prstGeom>
          <a:noFill/>
        </p:spPr>
        <p:txBody>
          <a:bodyPr wrap="square" rtlCol="0">
            <a:spAutoFit/>
          </a:bodyPr>
          <a:lstStyle/>
          <a:p>
            <a:r>
              <a:rPr lang="tr-TR" sz="2800" b="1" dirty="0" smtClean="0"/>
              <a:t>COĞRAFYA ÖĞRETMENLİĞİ</a:t>
            </a:r>
            <a:endParaRPr lang="tr-TR" sz="2800" b="1" dirty="0"/>
          </a:p>
        </p:txBody>
      </p:sp>
      <p:sp>
        <p:nvSpPr>
          <p:cNvPr id="24" name="Metin kutusu 23"/>
          <p:cNvSpPr txBox="1"/>
          <p:nvPr/>
        </p:nvSpPr>
        <p:spPr>
          <a:xfrm>
            <a:off x="5641689" y="6913910"/>
            <a:ext cx="2412818" cy="1384995"/>
          </a:xfrm>
          <a:prstGeom prst="rect">
            <a:avLst/>
          </a:prstGeom>
          <a:noFill/>
        </p:spPr>
        <p:txBody>
          <a:bodyPr wrap="square" rtlCol="0">
            <a:spAutoFit/>
          </a:bodyPr>
          <a:lstStyle/>
          <a:p>
            <a:r>
              <a:rPr lang="tr-TR" sz="2800" b="1" dirty="0" smtClean="0"/>
              <a:t>TÜRK DİLİ VE EDEBİYATI</a:t>
            </a:r>
            <a:endParaRPr lang="tr-TR" sz="2800" b="1" dirty="0"/>
          </a:p>
        </p:txBody>
      </p:sp>
    </p:spTree>
    <p:extLst>
      <p:ext uri="{BB962C8B-B14F-4D97-AF65-F5344CB8AC3E}">
        <p14:creationId xmlns="" xmlns:p14="http://schemas.microsoft.com/office/powerpoint/2010/main" val="12738213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Resim 15"/>
          <p:cNvPicPr>
            <a:picLocks noChangeAspect="1"/>
          </p:cNvPicPr>
          <p:nvPr/>
        </p:nvPicPr>
        <p:blipFill>
          <a:blip r:embed="rId2"/>
          <a:stretch>
            <a:fillRect/>
          </a:stretch>
        </p:blipFill>
        <p:spPr>
          <a:xfrm>
            <a:off x="414335" y="1523441"/>
            <a:ext cx="5657193" cy="1260706"/>
          </a:xfrm>
          <a:prstGeom prst="rect">
            <a:avLst/>
          </a:prstGeom>
        </p:spPr>
      </p:pic>
      <p:sp>
        <p:nvSpPr>
          <p:cNvPr id="23" name="Metin kutusu 22"/>
          <p:cNvSpPr txBox="1"/>
          <p:nvPr/>
        </p:nvSpPr>
        <p:spPr>
          <a:xfrm>
            <a:off x="877823" y="1686132"/>
            <a:ext cx="5024055" cy="1200329"/>
          </a:xfrm>
          <a:prstGeom prst="rect">
            <a:avLst/>
          </a:prstGeom>
          <a:noFill/>
        </p:spPr>
        <p:txBody>
          <a:bodyPr wrap="square" rtlCol="0">
            <a:spAutoFit/>
          </a:bodyPr>
          <a:lstStyle/>
          <a:p>
            <a:pPr algn="ctr"/>
            <a:r>
              <a:rPr lang="tr-TR" sz="2400" b="1" dirty="0" smtClean="0">
                <a:solidFill>
                  <a:schemeClr val="bg1"/>
                </a:solidFill>
              </a:rPr>
              <a:t>DİL  ALANINDAN TERCİH EDEBİLECEKLERİ BÖLÜMLER</a:t>
            </a:r>
            <a:endParaRPr lang="tr-TR" sz="2400" b="1" dirty="0">
              <a:solidFill>
                <a:schemeClr val="bg1"/>
              </a:solidFill>
            </a:endParaRPr>
          </a:p>
        </p:txBody>
      </p:sp>
      <p:pic>
        <p:nvPicPr>
          <p:cNvPr id="4" name="Resim 3"/>
          <p:cNvPicPr>
            <a:picLocks noChangeAspect="1"/>
          </p:cNvPicPr>
          <p:nvPr/>
        </p:nvPicPr>
        <p:blipFill>
          <a:blip r:embed="rId3"/>
          <a:stretch>
            <a:fillRect/>
          </a:stretch>
        </p:blipFill>
        <p:spPr>
          <a:xfrm>
            <a:off x="6437802" y="667396"/>
            <a:ext cx="2317703" cy="2000895"/>
          </a:xfrm>
          <a:prstGeom prst="rect">
            <a:avLst/>
          </a:prstGeom>
        </p:spPr>
      </p:pic>
      <p:pic>
        <p:nvPicPr>
          <p:cNvPr id="3" name="Resim 2"/>
          <p:cNvPicPr>
            <a:picLocks noChangeAspect="1"/>
          </p:cNvPicPr>
          <p:nvPr/>
        </p:nvPicPr>
        <p:blipFill>
          <a:blip r:embed="rId4"/>
          <a:stretch>
            <a:fillRect/>
          </a:stretch>
        </p:blipFill>
        <p:spPr>
          <a:xfrm>
            <a:off x="629046" y="3350229"/>
            <a:ext cx="835193" cy="819436"/>
          </a:xfrm>
          <a:prstGeom prst="rect">
            <a:avLst/>
          </a:prstGeom>
        </p:spPr>
      </p:pic>
      <p:pic>
        <p:nvPicPr>
          <p:cNvPr id="5" name="Resim 4"/>
          <p:cNvPicPr>
            <a:picLocks noChangeAspect="1"/>
          </p:cNvPicPr>
          <p:nvPr/>
        </p:nvPicPr>
        <p:blipFill>
          <a:blip r:embed="rId5"/>
          <a:stretch>
            <a:fillRect/>
          </a:stretch>
        </p:blipFill>
        <p:spPr>
          <a:xfrm>
            <a:off x="629046" y="4479716"/>
            <a:ext cx="835193" cy="811776"/>
          </a:xfrm>
          <a:prstGeom prst="rect">
            <a:avLst/>
          </a:prstGeom>
        </p:spPr>
      </p:pic>
      <p:pic>
        <p:nvPicPr>
          <p:cNvPr id="6" name="Resim 5"/>
          <p:cNvPicPr>
            <a:picLocks noChangeAspect="1"/>
          </p:cNvPicPr>
          <p:nvPr/>
        </p:nvPicPr>
        <p:blipFill>
          <a:blip r:embed="rId6"/>
          <a:stretch>
            <a:fillRect/>
          </a:stretch>
        </p:blipFill>
        <p:spPr>
          <a:xfrm>
            <a:off x="629046" y="5601542"/>
            <a:ext cx="835193" cy="819436"/>
          </a:xfrm>
          <a:prstGeom prst="rect">
            <a:avLst/>
          </a:prstGeom>
        </p:spPr>
      </p:pic>
      <p:pic>
        <p:nvPicPr>
          <p:cNvPr id="7" name="Resim 6"/>
          <p:cNvPicPr>
            <a:picLocks noChangeAspect="1"/>
          </p:cNvPicPr>
          <p:nvPr/>
        </p:nvPicPr>
        <p:blipFill>
          <a:blip r:embed="rId7"/>
          <a:stretch>
            <a:fillRect/>
          </a:stretch>
        </p:blipFill>
        <p:spPr>
          <a:xfrm>
            <a:off x="629046" y="6913908"/>
            <a:ext cx="835193" cy="811776"/>
          </a:xfrm>
          <a:prstGeom prst="rect">
            <a:avLst/>
          </a:prstGeom>
        </p:spPr>
      </p:pic>
      <p:pic>
        <p:nvPicPr>
          <p:cNvPr id="8" name="Resim 7"/>
          <p:cNvPicPr>
            <a:picLocks noChangeAspect="1"/>
          </p:cNvPicPr>
          <p:nvPr/>
        </p:nvPicPr>
        <p:blipFill>
          <a:blip r:embed="rId8"/>
          <a:stretch>
            <a:fillRect/>
          </a:stretch>
        </p:blipFill>
        <p:spPr>
          <a:xfrm>
            <a:off x="4624827" y="3220482"/>
            <a:ext cx="879772" cy="847187"/>
          </a:xfrm>
          <a:prstGeom prst="rect">
            <a:avLst/>
          </a:prstGeom>
        </p:spPr>
      </p:pic>
      <p:pic>
        <p:nvPicPr>
          <p:cNvPr id="10" name="Resim 9"/>
          <p:cNvPicPr>
            <a:picLocks noChangeAspect="1"/>
          </p:cNvPicPr>
          <p:nvPr/>
        </p:nvPicPr>
        <p:blipFill>
          <a:blip r:embed="rId9"/>
          <a:stretch>
            <a:fillRect/>
          </a:stretch>
        </p:blipFill>
        <p:spPr>
          <a:xfrm>
            <a:off x="4624827" y="4349969"/>
            <a:ext cx="908572" cy="814448"/>
          </a:xfrm>
          <a:prstGeom prst="rect">
            <a:avLst/>
          </a:prstGeom>
        </p:spPr>
      </p:pic>
      <p:pic>
        <p:nvPicPr>
          <p:cNvPr id="11" name="Resim 10"/>
          <p:cNvPicPr>
            <a:picLocks noChangeAspect="1"/>
          </p:cNvPicPr>
          <p:nvPr/>
        </p:nvPicPr>
        <p:blipFill>
          <a:blip r:embed="rId10"/>
          <a:stretch>
            <a:fillRect/>
          </a:stretch>
        </p:blipFill>
        <p:spPr>
          <a:xfrm>
            <a:off x="4624827" y="5471795"/>
            <a:ext cx="908572" cy="814446"/>
          </a:xfrm>
          <a:prstGeom prst="rect">
            <a:avLst/>
          </a:prstGeom>
        </p:spPr>
      </p:pic>
      <p:pic>
        <p:nvPicPr>
          <p:cNvPr id="12" name="Resim 11"/>
          <p:cNvPicPr>
            <a:picLocks noChangeAspect="1"/>
          </p:cNvPicPr>
          <p:nvPr/>
        </p:nvPicPr>
        <p:blipFill>
          <a:blip r:embed="rId11"/>
          <a:stretch>
            <a:fillRect/>
          </a:stretch>
        </p:blipFill>
        <p:spPr>
          <a:xfrm>
            <a:off x="4624828" y="6784162"/>
            <a:ext cx="879773" cy="811776"/>
          </a:xfrm>
          <a:prstGeom prst="rect">
            <a:avLst/>
          </a:prstGeom>
        </p:spPr>
      </p:pic>
      <p:sp>
        <p:nvSpPr>
          <p:cNvPr id="13" name="Metin kutusu 12"/>
          <p:cNvSpPr txBox="1"/>
          <p:nvPr/>
        </p:nvSpPr>
        <p:spPr>
          <a:xfrm>
            <a:off x="1464238" y="3370583"/>
            <a:ext cx="3590428" cy="954107"/>
          </a:xfrm>
          <a:prstGeom prst="rect">
            <a:avLst/>
          </a:prstGeom>
          <a:noFill/>
        </p:spPr>
        <p:txBody>
          <a:bodyPr wrap="square" rtlCol="0">
            <a:spAutoFit/>
          </a:bodyPr>
          <a:lstStyle/>
          <a:p>
            <a:r>
              <a:rPr lang="tr-TR" sz="2800" b="1" dirty="0" smtClean="0"/>
              <a:t>İNGİLİZCE ÖĞRETMENLİĞİ</a:t>
            </a:r>
            <a:endParaRPr lang="tr-TR" sz="2800" b="1" dirty="0"/>
          </a:p>
        </p:txBody>
      </p:sp>
      <p:sp>
        <p:nvSpPr>
          <p:cNvPr id="17" name="Metin kutusu 16"/>
          <p:cNvSpPr txBox="1"/>
          <p:nvPr/>
        </p:nvSpPr>
        <p:spPr>
          <a:xfrm>
            <a:off x="1464238" y="4526593"/>
            <a:ext cx="2961458" cy="1384995"/>
          </a:xfrm>
          <a:prstGeom prst="rect">
            <a:avLst/>
          </a:prstGeom>
          <a:noFill/>
        </p:spPr>
        <p:txBody>
          <a:bodyPr wrap="square" rtlCol="0">
            <a:spAutoFit/>
          </a:bodyPr>
          <a:lstStyle/>
          <a:p>
            <a:r>
              <a:rPr lang="tr-TR" sz="2800" b="1" dirty="0" smtClean="0"/>
              <a:t>ARAPÇA ÖĞRETMENLİĞİ</a:t>
            </a:r>
            <a:endParaRPr lang="tr-TR" sz="2800" b="1" dirty="0"/>
          </a:p>
        </p:txBody>
      </p:sp>
      <p:sp>
        <p:nvSpPr>
          <p:cNvPr id="18" name="Metin kutusu 17"/>
          <p:cNvSpPr txBox="1"/>
          <p:nvPr/>
        </p:nvSpPr>
        <p:spPr>
          <a:xfrm>
            <a:off x="1464238" y="5669907"/>
            <a:ext cx="2723714" cy="1384995"/>
          </a:xfrm>
          <a:prstGeom prst="rect">
            <a:avLst/>
          </a:prstGeom>
          <a:noFill/>
        </p:spPr>
        <p:txBody>
          <a:bodyPr wrap="square" rtlCol="0">
            <a:spAutoFit/>
          </a:bodyPr>
          <a:lstStyle/>
          <a:p>
            <a:r>
              <a:rPr lang="tr-TR" sz="2800" b="1" dirty="0" smtClean="0"/>
              <a:t>FRANSIZCA ÖĞRETMENLİĞİ</a:t>
            </a:r>
            <a:endParaRPr lang="tr-TR" sz="2800" b="1" dirty="0"/>
          </a:p>
        </p:txBody>
      </p:sp>
      <p:sp>
        <p:nvSpPr>
          <p:cNvPr id="19" name="Metin kutusu 18"/>
          <p:cNvSpPr txBox="1"/>
          <p:nvPr/>
        </p:nvSpPr>
        <p:spPr>
          <a:xfrm>
            <a:off x="1474580" y="7058187"/>
            <a:ext cx="3580086" cy="954107"/>
          </a:xfrm>
          <a:prstGeom prst="rect">
            <a:avLst/>
          </a:prstGeom>
          <a:noFill/>
        </p:spPr>
        <p:txBody>
          <a:bodyPr wrap="square" rtlCol="0">
            <a:spAutoFit/>
          </a:bodyPr>
          <a:lstStyle/>
          <a:p>
            <a:r>
              <a:rPr lang="tr-TR" sz="2800" b="1" dirty="0" smtClean="0"/>
              <a:t>İNGİLİZ DİLİ VE EDEBİYATI</a:t>
            </a:r>
            <a:endParaRPr lang="tr-TR" sz="2800" b="1" dirty="0"/>
          </a:p>
        </p:txBody>
      </p:sp>
      <p:sp>
        <p:nvSpPr>
          <p:cNvPr id="20" name="Metin kutusu 19"/>
          <p:cNvSpPr txBox="1"/>
          <p:nvPr/>
        </p:nvSpPr>
        <p:spPr>
          <a:xfrm>
            <a:off x="5544584" y="3350303"/>
            <a:ext cx="2778298" cy="1384995"/>
          </a:xfrm>
          <a:prstGeom prst="rect">
            <a:avLst/>
          </a:prstGeom>
          <a:noFill/>
        </p:spPr>
        <p:txBody>
          <a:bodyPr wrap="square" rtlCol="0">
            <a:spAutoFit/>
          </a:bodyPr>
          <a:lstStyle/>
          <a:p>
            <a:r>
              <a:rPr lang="tr-TR" sz="2800" b="1" dirty="0" smtClean="0"/>
              <a:t>MÜRTECİM TERCÜMANLIK</a:t>
            </a:r>
            <a:endParaRPr lang="tr-TR" sz="2800" b="1" dirty="0"/>
          </a:p>
        </p:txBody>
      </p:sp>
      <p:sp>
        <p:nvSpPr>
          <p:cNvPr id="21" name="Metin kutusu 20"/>
          <p:cNvSpPr txBox="1"/>
          <p:nvPr/>
        </p:nvSpPr>
        <p:spPr>
          <a:xfrm>
            <a:off x="5544584" y="4423122"/>
            <a:ext cx="2778298" cy="1384995"/>
          </a:xfrm>
          <a:prstGeom prst="rect">
            <a:avLst/>
          </a:prstGeom>
          <a:noFill/>
        </p:spPr>
        <p:txBody>
          <a:bodyPr wrap="square" rtlCol="0">
            <a:spAutoFit/>
          </a:bodyPr>
          <a:lstStyle/>
          <a:p>
            <a:r>
              <a:rPr lang="tr-TR" sz="2800" b="1" dirty="0" smtClean="0"/>
              <a:t>ALMANCA ÖĞRETMENLİĞİ</a:t>
            </a:r>
            <a:endParaRPr lang="tr-TR" sz="2800" b="1" dirty="0"/>
          </a:p>
        </p:txBody>
      </p:sp>
      <p:sp>
        <p:nvSpPr>
          <p:cNvPr id="22" name="Metin kutusu 21"/>
          <p:cNvSpPr txBox="1"/>
          <p:nvPr/>
        </p:nvSpPr>
        <p:spPr>
          <a:xfrm>
            <a:off x="5641689" y="5540160"/>
            <a:ext cx="2573566" cy="954107"/>
          </a:xfrm>
          <a:prstGeom prst="rect">
            <a:avLst/>
          </a:prstGeom>
          <a:noFill/>
        </p:spPr>
        <p:txBody>
          <a:bodyPr wrap="square" rtlCol="0">
            <a:spAutoFit/>
          </a:bodyPr>
          <a:lstStyle/>
          <a:p>
            <a:r>
              <a:rPr lang="tr-TR" sz="2800" b="1" dirty="0" smtClean="0"/>
              <a:t>RUS DİLİ VE EDEBİYATI</a:t>
            </a:r>
            <a:endParaRPr lang="tr-TR" sz="2800" b="1" dirty="0"/>
          </a:p>
        </p:txBody>
      </p:sp>
      <p:sp>
        <p:nvSpPr>
          <p:cNvPr id="24" name="Metin kutusu 23"/>
          <p:cNvSpPr txBox="1"/>
          <p:nvPr/>
        </p:nvSpPr>
        <p:spPr>
          <a:xfrm>
            <a:off x="5641689" y="6913910"/>
            <a:ext cx="2681193" cy="1384995"/>
          </a:xfrm>
          <a:prstGeom prst="rect">
            <a:avLst/>
          </a:prstGeom>
          <a:noFill/>
        </p:spPr>
        <p:txBody>
          <a:bodyPr wrap="square" rtlCol="0">
            <a:spAutoFit/>
          </a:bodyPr>
          <a:lstStyle/>
          <a:p>
            <a:r>
              <a:rPr lang="tr-TR" sz="2800" b="1" dirty="0" smtClean="0"/>
              <a:t>JAPONCA ÖĞRETMENLİĞİ</a:t>
            </a:r>
            <a:endParaRPr lang="tr-TR" sz="2800" b="1" dirty="0"/>
          </a:p>
        </p:txBody>
      </p:sp>
    </p:spTree>
    <p:extLst>
      <p:ext uri="{BB962C8B-B14F-4D97-AF65-F5344CB8AC3E}">
        <p14:creationId xmlns="" xmlns:p14="http://schemas.microsoft.com/office/powerpoint/2010/main" val="42564331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00430" y="3239444"/>
            <a:ext cx="7762102" cy="5158998"/>
          </a:xfrm>
        </p:spPr>
        <p:txBody>
          <a:bodyPr>
            <a:normAutofit fontScale="92500" lnSpcReduction="20000"/>
          </a:bodyPr>
          <a:lstStyle/>
          <a:p>
            <a:pPr>
              <a:buFont typeface="Wingdings" panose="05000000000000000000" pitchFamily="2" charset="2"/>
              <a:buChar char="§"/>
            </a:pPr>
            <a:r>
              <a:rPr lang="tr-TR" b="1" dirty="0" smtClean="0"/>
              <a:t>SINAV SİSTEMİNDE 5 PUAN TÜRÜ HESAPLANMAKTADIR.</a:t>
            </a:r>
          </a:p>
          <a:p>
            <a:pPr>
              <a:buFont typeface="Wingdings" panose="05000000000000000000" pitchFamily="2" charset="2"/>
              <a:buChar char="§"/>
            </a:pPr>
            <a:r>
              <a:rPr lang="tr-TR" b="1" dirty="0" smtClean="0"/>
              <a:t>TYT: (TEMEL YETERLİLİK TESTİ)</a:t>
            </a:r>
          </a:p>
          <a:p>
            <a:pPr>
              <a:buFont typeface="Wingdings" panose="05000000000000000000" pitchFamily="2" charset="2"/>
              <a:buChar char="§"/>
            </a:pPr>
            <a:r>
              <a:rPr lang="tr-TR" b="1" dirty="0" smtClean="0"/>
              <a:t>SAYISAL</a:t>
            </a:r>
          </a:p>
          <a:p>
            <a:pPr>
              <a:buFont typeface="Wingdings" panose="05000000000000000000" pitchFamily="2" charset="2"/>
              <a:buChar char="§"/>
            </a:pPr>
            <a:r>
              <a:rPr lang="tr-TR" b="1" dirty="0" smtClean="0"/>
              <a:t>SÖZEL</a:t>
            </a:r>
          </a:p>
          <a:p>
            <a:pPr>
              <a:buFont typeface="Wingdings" panose="05000000000000000000" pitchFamily="2" charset="2"/>
              <a:buChar char="§"/>
            </a:pPr>
            <a:r>
              <a:rPr lang="tr-TR" b="1" dirty="0" smtClean="0"/>
              <a:t>EŞİT AĞIRLIK</a:t>
            </a:r>
          </a:p>
          <a:p>
            <a:pPr>
              <a:buFont typeface="Wingdings" panose="05000000000000000000" pitchFamily="2" charset="2"/>
              <a:buChar char="§"/>
            </a:pPr>
            <a:r>
              <a:rPr lang="tr-TR" b="1" dirty="0" smtClean="0"/>
              <a:t>DİL PUAN TÜRLERİ HESAPLANMAKTADIR.</a:t>
            </a:r>
          </a:p>
          <a:p>
            <a:pPr>
              <a:buFont typeface="Wingdings" panose="05000000000000000000" pitchFamily="2" charset="2"/>
              <a:buChar char="§"/>
            </a:pPr>
            <a:r>
              <a:rPr lang="tr-TR" b="1" dirty="0" smtClean="0"/>
              <a:t>TYT PUAN TÜRLERİ İLE ÖNLİSANS(2 YILLIK) BÖLÜMLER DİĞER PUAN TÜRLERİ İLE DE LİSANS(4 YILLIK) BÖLÜMLER TERCİH EDİLEBİLİR.</a:t>
            </a:r>
            <a:endParaRPr lang="tr-TR" b="1" dirty="0"/>
          </a:p>
        </p:txBody>
      </p:sp>
      <p:pic>
        <p:nvPicPr>
          <p:cNvPr id="4" name="Resim 3"/>
          <p:cNvPicPr>
            <a:picLocks noChangeAspect="1"/>
          </p:cNvPicPr>
          <p:nvPr/>
        </p:nvPicPr>
        <p:blipFill>
          <a:blip r:embed="rId2"/>
          <a:stretch>
            <a:fillRect/>
          </a:stretch>
        </p:blipFill>
        <p:spPr>
          <a:xfrm>
            <a:off x="414335" y="1523441"/>
            <a:ext cx="5657193" cy="1260706"/>
          </a:xfrm>
          <a:prstGeom prst="rect">
            <a:avLst/>
          </a:prstGeom>
        </p:spPr>
      </p:pic>
      <p:sp>
        <p:nvSpPr>
          <p:cNvPr id="5" name="Metin kutusu 4"/>
          <p:cNvSpPr txBox="1"/>
          <p:nvPr/>
        </p:nvSpPr>
        <p:spPr>
          <a:xfrm>
            <a:off x="877823" y="1686132"/>
            <a:ext cx="5024055" cy="830997"/>
          </a:xfrm>
          <a:prstGeom prst="rect">
            <a:avLst/>
          </a:prstGeom>
          <a:noFill/>
        </p:spPr>
        <p:txBody>
          <a:bodyPr wrap="square" rtlCol="0">
            <a:spAutoFit/>
          </a:bodyPr>
          <a:lstStyle/>
          <a:p>
            <a:pPr algn="ctr"/>
            <a:r>
              <a:rPr lang="tr-TR" sz="2400" b="1" dirty="0" smtClean="0">
                <a:solidFill>
                  <a:schemeClr val="bg1"/>
                </a:solidFill>
              </a:rPr>
              <a:t>ÜNİVERSİTE SEÇME SINAVINDA SİSTEM NASIL?</a:t>
            </a:r>
            <a:endParaRPr lang="tr-TR" sz="2400" b="1" dirty="0">
              <a:solidFill>
                <a:schemeClr val="bg1"/>
              </a:solidFill>
            </a:endParaRPr>
          </a:p>
        </p:txBody>
      </p:sp>
      <p:pic>
        <p:nvPicPr>
          <p:cNvPr id="6" name="Resim 5"/>
          <p:cNvPicPr>
            <a:picLocks noChangeAspect="1"/>
          </p:cNvPicPr>
          <p:nvPr/>
        </p:nvPicPr>
        <p:blipFill>
          <a:blip r:embed="rId3"/>
          <a:stretch>
            <a:fillRect/>
          </a:stretch>
        </p:blipFill>
        <p:spPr>
          <a:xfrm>
            <a:off x="6402350" y="668161"/>
            <a:ext cx="2441696" cy="1879128"/>
          </a:xfrm>
          <a:prstGeom prst="rect">
            <a:avLst/>
          </a:prstGeom>
        </p:spPr>
      </p:pic>
    </p:spTree>
    <p:extLst>
      <p:ext uri="{BB962C8B-B14F-4D97-AF65-F5344CB8AC3E}">
        <p14:creationId xmlns="" xmlns:p14="http://schemas.microsoft.com/office/powerpoint/2010/main" val="19420728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00430" y="3239444"/>
            <a:ext cx="7762102" cy="5158998"/>
          </a:xfrm>
        </p:spPr>
        <p:txBody>
          <a:bodyPr>
            <a:normAutofit lnSpcReduction="10000"/>
          </a:bodyPr>
          <a:lstStyle/>
          <a:p>
            <a:pPr>
              <a:buFont typeface="Wingdings" panose="05000000000000000000" pitchFamily="2" charset="2"/>
              <a:buChar char="§"/>
            </a:pPr>
            <a:r>
              <a:rPr lang="tr-TR" b="1" dirty="0" smtClean="0"/>
              <a:t> TÜRKÇE: 40 SORU</a:t>
            </a:r>
          </a:p>
          <a:p>
            <a:pPr>
              <a:buFont typeface="Wingdings" panose="05000000000000000000" pitchFamily="2" charset="2"/>
              <a:buChar char="§"/>
            </a:pPr>
            <a:r>
              <a:rPr lang="tr-TR" b="1" dirty="0" smtClean="0"/>
              <a:t>MATEMATİK: 40 SORU</a:t>
            </a:r>
          </a:p>
          <a:p>
            <a:pPr>
              <a:buFont typeface="Wingdings" panose="05000000000000000000" pitchFamily="2" charset="2"/>
              <a:buChar char="§"/>
            </a:pPr>
            <a:r>
              <a:rPr lang="tr-TR" b="1" dirty="0" smtClean="0"/>
              <a:t>TARİH: 5 SORU</a:t>
            </a:r>
          </a:p>
          <a:p>
            <a:pPr>
              <a:buFont typeface="Wingdings" panose="05000000000000000000" pitchFamily="2" charset="2"/>
              <a:buChar char="§"/>
            </a:pPr>
            <a:r>
              <a:rPr lang="tr-TR" b="1" dirty="0" smtClean="0"/>
              <a:t>COĞRAFYA:5 SORU</a:t>
            </a:r>
            <a:endParaRPr lang="tr-TR" b="1" dirty="0" smtClean="0"/>
          </a:p>
          <a:p>
            <a:pPr>
              <a:buFont typeface="Wingdings" panose="05000000000000000000" pitchFamily="2" charset="2"/>
              <a:buChar char="§"/>
            </a:pPr>
            <a:r>
              <a:rPr lang="tr-TR" b="1" dirty="0" smtClean="0"/>
              <a:t>FELSEFE: 5 SORU</a:t>
            </a:r>
          </a:p>
          <a:p>
            <a:pPr>
              <a:buFont typeface="Wingdings" panose="05000000000000000000" pitchFamily="2" charset="2"/>
              <a:buChar char="§"/>
            </a:pPr>
            <a:r>
              <a:rPr lang="tr-TR" b="1" dirty="0" smtClean="0"/>
              <a:t>DİN KÜLTÜRÜ: 5 SORU</a:t>
            </a:r>
          </a:p>
          <a:p>
            <a:pPr>
              <a:buFont typeface="Wingdings" panose="05000000000000000000" pitchFamily="2" charset="2"/>
              <a:buChar char="§"/>
            </a:pPr>
            <a:r>
              <a:rPr lang="tr-TR" b="1" dirty="0" smtClean="0"/>
              <a:t>FİZİK: 7 SORU</a:t>
            </a:r>
          </a:p>
          <a:p>
            <a:pPr>
              <a:buFont typeface="Wingdings" panose="05000000000000000000" pitchFamily="2" charset="2"/>
              <a:buChar char="§"/>
            </a:pPr>
            <a:r>
              <a:rPr lang="tr-TR" b="1" dirty="0" smtClean="0"/>
              <a:t>KİMYA: 7 SORU</a:t>
            </a:r>
          </a:p>
          <a:p>
            <a:pPr>
              <a:buFont typeface="Wingdings" panose="05000000000000000000" pitchFamily="2" charset="2"/>
              <a:buChar char="§"/>
            </a:pPr>
            <a:r>
              <a:rPr lang="tr-TR" b="1" dirty="0" smtClean="0"/>
              <a:t>BİYOLOJİ: 6 SORU</a:t>
            </a:r>
          </a:p>
          <a:p>
            <a:pPr>
              <a:buFont typeface="Wingdings" panose="05000000000000000000" pitchFamily="2" charset="2"/>
              <a:buChar char="§"/>
            </a:pPr>
            <a:endParaRPr lang="tr-TR" b="1" dirty="0"/>
          </a:p>
        </p:txBody>
      </p:sp>
      <p:pic>
        <p:nvPicPr>
          <p:cNvPr id="4" name="Resim 3"/>
          <p:cNvPicPr>
            <a:picLocks noChangeAspect="1"/>
          </p:cNvPicPr>
          <p:nvPr/>
        </p:nvPicPr>
        <p:blipFill>
          <a:blip r:embed="rId2"/>
          <a:stretch>
            <a:fillRect/>
          </a:stretch>
        </p:blipFill>
        <p:spPr>
          <a:xfrm>
            <a:off x="414335" y="1523441"/>
            <a:ext cx="5657193" cy="1260706"/>
          </a:xfrm>
          <a:prstGeom prst="rect">
            <a:avLst/>
          </a:prstGeom>
        </p:spPr>
      </p:pic>
      <p:sp>
        <p:nvSpPr>
          <p:cNvPr id="5" name="Metin kutusu 4"/>
          <p:cNvSpPr txBox="1"/>
          <p:nvPr/>
        </p:nvSpPr>
        <p:spPr>
          <a:xfrm>
            <a:off x="877823" y="1686132"/>
            <a:ext cx="5024055" cy="830997"/>
          </a:xfrm>
          <a:prstGeom prst="rect">
            <a:avLst/>
          </a:prstGeom>
          <a:noFill/>
        </p:spPr>
        <p:txBody>
          <a:bodyPr wrap="square" rtlCol="0">
            <a:spAutoFit/>
          </a:bodyPr>
          <a:lstStyle/>
          <a:p>
            <a:pPr algn="ctr"/>
            <a:r>
              <a:rPr lang="tr-TR" sz="2400" b="1" dirty="0" smtClean="0">
                <a:solidFill>
                  <a:schemeClr val="bg1"/>
                </a:solidFill>
              </a:rPr>
              <a:t>ÜNİVERSİTE SEÇME SINAVINDA SİSTEM NASIL?</a:t>
            </a:r>
            <a:endParaRPr lang="tr-TR" sz="2400" b="1" dirty="0">
              <a:solidFill>
                <a:schemeClr val="bg1"/>
              </a:solidFill>
            </a:endParaRPr>
          </a:p>
        </p:txBody>
      </p:sp>
      <p:pic>
        <p:nvPicPr>
          <p:cNvPr id="6" name="Resim 5"/>
          <p:cNvPicPr>
            <a:picLocks noChangeAspect="1"/>
          </p:cNvPicPr>
          <p:nvPr/>
        </p:nvPicPr>
        <p:blipFill>
          <a:blip r:embed="rId3"/>
          <a:stretch>
            <a:fillRect/>
          </a:stretch>
        </p:blipFill>
        <p:spPr>
          <a:xfrm>
            <a:off x="6402350" y="668161"/>
            <a:ext cx="2441696" cy="1879128"/>
          </a:xfrm>
          <a:prstGeom prst="rect">
            <a:avLst/>
          </a:prstGeom>
        </p:spPr>
      </p:pic>
      <p:pic>
        <p:nvPicPr>
          <p:cNvPr id="7" name="Resim 6"/>
          <p:cNvPicPr>
            <a:picLocks noChangeAspect="1"/>
          </p:cNvPicPr>
          <p:nvPr/>
        </p:nvPicPr>
        <p:blipFill>
          <a:blip r:embed="rId4"/>
          <a:stretch>
            <a:fillRect/>
          </a:stretch>
        </p:blipFill>
        <p:spPr>
          <a:xfrm>
            <a:off x="5082400" y="3476302"/>
            <a:ext cx="3917138" cy="3929178"/>
          </a:xfrm>
          <a:prstGeom prst="rect">
            <a:avLst/>
          </a:prstGeom>
        </p:spPr>
      </p:pic>
      <p:sp>
        <p:nvSpPr>
          <p:cNvPr id="8" name="Metin kutusu 7"/>
          <p:cNvSpPr txBox="1"/>
          <p:nvPr/>
        </p:nvSpPr>
        <p:spPr>
          <a:xfrm>
            <a:off x="4986127" y="4648787"/>
            <a:ext cx="3376405" cy="2492990"/>
          </a:xfrm>
          <a:prstGeom prst="rect">
            <a:avLst/>
          </a:prstGeom>
          <a:noFill/>
        </p:spPr>
        <p:txBody>
          <a:bodyPr wrap="square" rtlCol="0">
            <a:spAutoFit/>
          </a:bodyPr>
          <a:lstStyle/>
          <a:p>
            <a:pPr algn="ctr"/>
            <a:r>
              <a:rPr lang="tr-TR" sz="3200" b="1" dirty="0" smtClean="0">
                <a:solidFill>
                  <a:schemeClr val="bg1"/>
                </a:solidFill>
              </a:rPr>
              <a:t>TEMEL YETERLİLİK TESTİ (TYT)</a:t>
            </a:r>
          </a:p>
          <a:p>
            <a:pPr algn="ctr"/>
            <a:r>
              <a:rPr lang="tr-TR" sz="2000" b="1" dirty="0" smtClean="0"/>
              <a:t>SINAVA KATILAN TÜM ADAYLAR</a:t>
            </a:r>
          </a:p>
          <a:p>
            <a:pPr algn="ctr"/>
            <a:r>
              <a:rPr lang="tr-TR" sz="2000" b="1" dirty="0" smtClean="0"/>
              <a:t>SORUMLU</a:t>
            </a:r>
            <a:endParaRPr lang="tr-TR" sz="2000" b="1" dirty="0"/>
          </a:p>
        </p:txBody>
      </p:sp>
    </p:spTree>
    <p:extLst>
      <p:ext uri="{BB962C8B-B14F-4D97-AF65-F5344CB8AC3E}">
        <p14:creationId xmlns="" xmlns:p14="http://schemas.microsoft.com/office/powerpoint/2010/main" val="40143038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Başlık"/>
          <p:cNvSpPr txBox="1">
            <a:spLocks noGrp="1"/>
          </p:cNvSpPr>
          <p:nvPr>
            <p:ph type="title"/>
          </p:nvPr>
        </p:nvSpPr>
        <p:spPr>
          <a:xfrm>
            <a:off x="299985" y="599969"/>
            <a:ext cx="8549561" cy="769441"/>
          </a:xfrm>
          <a:prstGeom prst="rect">
            <a:avLst/>
          </a:prstGeom>
          <a:noFill/>
        </p:spPr>
        <p:txBody>
          <a:bodyPr wrap="square" rtlCol="0">
            <a:spAutoFit/>
          </a:bodyPr>
          <a:lstStyle/>
          <a:p>
            <a:pPr algn="ctr"/>
            <a:r>
              <a:rPr lang="tr-TR" sz="44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Karİyer</a:t>
            </a:r>
            <a:r>
              <a:rPr lang="tr-TR" sz="4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tr-TR" sz="44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çİzgİsİ</a:t>
            </a:r>
            <a:endParaRPr lang="tr-TR" sz="4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pic>
        <p:nvPicPr>
          <p:cNvPr id="6" name="5 İçerik Yer Tutucusu" descr="başarı.jpg"/>
          <p:cNvPicPr>
            <a:picLocks noGrp="1" noChangeAspect="1"/>
          </p:cNvPicPr>
          <p:nvPr>
            <p:ph idx="1"/>
          </p:nvPr>
        </p:nvPicPr>
        <p:blipFill>
          <a:blip r:embed="rId2" cstate="print"/>
          <a:stretch>
            <a:fillRect/>
          </a:stretch>
        </p:blipFill>
        <p:spPr>
          <a:xfrm>
            <a:off x="3122091" y="1637603"/>
            <a:ext cx="2894661" cy="3556190"/>
          </a:xfrm>
          <a:prstGeom prst="rect">
            <a:avLst/>
          </a:prstGeom>
          <a:ln>
            <a:noFill/>
          </a:ln>
          <a:effectLst>
            <a:outerShdw blurRad="292100" dist="139700" dir="2700000" algn="tl" rotWithShape="0">
              <a:srgbClr val="333333">
                <a:alpha val="65000"/>
              </a:srgbClr>
            </a:outerShdw>
          </a:effectLst>
        </p:spPr>
      </p:pic>
      <p:cxnSp>
        <p:nvCxnSpPr>
          <p:cNvPr id="8" name="7 Düz Ok Bağlayıcısı"/>
          <p:cNvCxnSpPr/>
          <p:nvPr/>
        </p:nvCxnSpPr>
        <p:spPr>
          <a:xfrm>
            <a:off x="808650" y="7229476"/>
            <a:ext cx="5786478" cy="1588"/>
          </a:xfrm>
          <a:prstGeom prst="straightConnector1">
            <a:avLst/>
          </a:prstGeom>
          <a:ln w="76200">
            <a:tailEnd type="arrow"/>
          </a:ln>
        </p:spPr>
        <p:style>
          <a:lnRef idx="2">
            <a:schemeClr val="accent1"/>
          </a:lnRef>
          <a:fillRef idx="0">
            <a:schemeClr val="accent1"/>
          </a:fillRef>
          <a:effectRef idx="1">
            <a:schemeClr val="accent1"/>
          </a:effectRef>
          <a:fontRef idx="minor">
            <a:schemeClr val="tx1"/>
          </a:fontRef>
        </p:style>
      </p:cxnSp>
      <p:sp>
        <p:nvSpPr>
          <p:cNvPr id="9" name="8 Oval"/>
          <p:cNvSpPr/>
          <p:nvPr/>
        </p:nvSpPr>
        <p:spPr>
          <a:xfrm>
            <a:off x="1665906" y="7158038"/>
            <a:ext cx="142876" cy="214314"/>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0" name="9 Oval"/>
          <p:cNvSpPr/>
          <p:nvPr/>
        </p:nvSpPr>
        <p:spPr>
          <a:xfrm>
            <a:off x="2737476" y="7158038"/>
            <a:ext cx="142876" cy="214314"/>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1" name="10 Metin kutusu"/>
          <p:cNvSpPr txBox="1"/>
          <p:nvPr/>
        </p:nvSpPr>
        <p:spPr>
          <a:xfrm rot="20120010">
            <a:off x="1586772" y="6496929"/>
            <a:ext cx="714380" cy="461665"/>
          </a:xfrm>
          <a:prstGeom prst="rect">
            <a:avLst/>
          </a:prstGeom>
          <a:noFill/>
        </p:spPr>
        <p:txBody>
          <a:bodyPr wrap="square" rtlCol="0">
            <a:spAutoFit/>
          </a:bodyPr>
          <a:lstStyle/>
          <a:p>
            <a:r>
              <a:rPr lang="tr-TR"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SBS</a:t>
            </a:r>
            <a:endParaRPr lang="tr-TR" sz="2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12" name="11 Metin kutusu"/>
          <p:cNvSpPr txBox="1"/>
          <p:nvPr/>
        </p:nvSpPr>
        <p:spPr>
          <a:xfrm rot="20120010">
            <a:off x="2694840" y="6270026"/>
            <a:ext cx="1817571" cy="461665"/>
          </a:xfrm>
          <a:prstGeom prst="rect">
            <a:avLst/>
          </a:prstGeom>
          <a:noFill/>
        </p:spPr>
        <p:txBody>
          <a:bodyPr wrap="square" rtlCol="0">
            <a:spAutoFit/>
          </a:bodyPr>
          <a:lstStyle/>
          <a:p>
            <a:r>
              <a:rPr lang="tr-TR"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Alan Seçimi</a:t>
            </a:r>
            <a:endParaRPr lang="tr-TR" sz="2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13" name="12 Oval"/>
          <p:cNvSpPr/>
          <p:nvPr/>
        </p:nvSpPr>
        <p:spPr>
          <a:xfrm>
            <a:off x="4666302" y="7158038"/>
            <a:ext cx="142876" cy="214314"/>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4" name="13 Metin kutusu"/>
          <p:cNvSpPr txBox="1"/>
          <p:nvPr/>
        </p:nvSpPr>
        <p:spPr>
          <a:xfrm rot="20120010">
            <a:off x="4621270" y="6266729"/>
            <a:ext cx="1817571" cy="461665"/>
          </a:xfrm>
          <a:prstGeom prst="rect">
            <a:avLst/>
          </a:prstGeom>
          <a:noFill/>
        </p:spPr>
        <p:txBody>
          <a:bodyPr wrap="square" rtlCol="0">
            <a:spAutoFit/>
          </a:bodyPr>
          <a:lstStyle/>
          <a:p>
            <a:r>
              <a:rPr lang="tr-TR"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YGS-LYS</a:t>
            </a:r>
            <a:endParaRPr lang="tr-TR" sz="2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15" name="14 Aşağı Ok"/>
          <p:cNvSpPr/>
          <p:nvPr/>
        </p:nvSpPr>
        <p:spPr>
          <a:xfrm flipV="1">
            <a:off x="2666038" y="7515228"/>
            <a:ext cx="285752" cy="357190"/>
          </a:xfrm>
          <a:prstGeom prst="down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6" name="15 Metin kutusu"/>
          <p:cNvSpPr txBox="1"/>
          <p:nvPr/>
        </p:nvSpPr>
        <p:spPr>
          <a:xfrm>
            <a:off x="6738004" y="6980093"/>
            <a:ext cx="1500198" cy="461665"/>
          </a:xfrm>
          <a:prstGeom prst="rect">
            <a:avLst/>
          </a:prstGeom>
          <a:solidFill>
            <a:schemeClr val="tx1"/>
          </a:solidFill>
        </p:spPr>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ndara" pitchFamily="34" charset="0"/>
              </a:rPr>
              <a:t>KARİYER</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ndara"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14333" y="3239444"/>
            <a:ext cx="7762102" cy="5158998"/>
          </a:xfrm>
        </p:spPr>
        <p:txBody>
          <a:bodyPr>
            <a:normAutofit/>
          </a:bodyPr>
          <a:lstStyle/>
          <a:p>
            <a:pPr>
              <a:buFont typeface="Wingdings" panose="05000000000000000000" pitchFamily="2" charset="2"/>
              <a:buChar char="§"/>
            </a:pPr>
            <a:r>
              <a:rPr lang="tr-TR" sz="3200" b="1" dirty="0" smtClean="0"/>
              <a:t>MATEMATİK: 40 SORU</a:t>
            </a:r>
          </a:p>
          <a:p>
            <a:pPr>
              <a:buFont typeface="Wingdings" panose="05000000000000000000" pitchFamily="2" charset="2"/>
              <a:buChar char="§"/>
            </a:pPr>
            <a:r>
              <a:rPr lang="tr-TR" sz="3200" b="1" dirty="0" smtClean="0"/>
              <a:t>FİZİK: 14 SORU</a:t>
            </a:r>
          </a:p>
          <a:p>
            <a:pPr>
              <a:buFont typeface="Wingdings" panose="05000000000000000000" pitchFamily="2" charset="2"/>
              <a:buChar char="§"/>
            </a:pPr>
            <a:r>
              <a:rPr lang="tr-TR" sz="3200" b="1" dirty="0" smtClean="0"/>
              <a:t>KİMYA: 13 SORU</a:t>
            </a:r>
          </a:p>
          <a:p>
            <a:pPr>
              <a:buFont typeface="Wingdings" panose="05000000000000000000" pitchFamily="2" charset="2"/>
              <a:buChar char="§"/>
            </a:pPr>
            <a:r>
              <a:rPr lang="tr-TR" sz="3200" b="1" dirty="0" smtClean="0"/>
              <a:t>BİYOLOJİ: 13 SORU</a:t>
            </a:r>
            <a:endParaRPr lang="tr-TR" sz="3200" b="1" dirty="0"/>
          </a:p>
        </p:txBody>
      </p:sp>
      <p:pic>
        <p:nvPicPr>
          <p:cNvPr id="4" name="Resim 3"/>
          <p:cNvPicPr>
            <a:picLocks noChangeAspect="1"/>
          </p:cNvPicPr>
          <p:nvPr/>
        </p:nvPicPr>
        <p:blipFill>
          <a:blip r:embed="rId2"/>
          <a:stretch>
            <a:fillRect/>
          </a:stretch>
        </p:blipFill>
        <p:spPr>
          <a:xfrm>
            <a:off x="414335" y="1523441"/>
            <a:ext cx="5657193" cy="1260706"/>
          </a:xfrm>
          <a:prstGeom prst="rect">
            <a:avLst/>
          </a:prstGeom>
        </p:spPr>
      </p:pic>
      <p:sp>
        <p:nvSpPr>
          <p:cNvPr id="5" name="Metin kutusu 4"/>
          <p:cNvSpPr txBox="1"/>
          <p:nvPr/>
        </p:nvSpPr>
        <p:spPr>
          <a:xfrm>
            <a:off x="730902" y="1713108"/>
            <a:ext cx="5024055" cy="1015663"/>
          </a:xfrm>
          <a:prstGeom prst="rect">
            <a:avLst/>
          </a:prstGeom>
          <a:noFill/>
        </p:spPr>
        <p:txBody>
          <a:bodyPr wrap="square" rtlCol="0">
            <a:spAutoFit/>
          </a:bodyPr>
          <a:lstStyle/>
          <a:p>
            <a:pPr algn="ctr"/>
            <a:r>
              <a:rPr lang="tr-TR" sz="2000" b="1" dirty="0" smtClean="0">
                <a:solidFill>
                  <a:schemeClr val="bg1"/>
                </a:solidFill>
              </a:rPr>
              <a:t>ÜNİVERSİTE SEÇME SINAVINDA SAYISAL PUANINA HANGİ DERSLER PUAN GETİRİYOR?</a:t>
            </a:r>
            <a:endParaRPr lang="tr-TR" sz="2000" b="1" dirty="0">
              <a:solidFill>
                <a:schemeClr val="bg1"/>
              </a:solidFill>
            </a:endParaRPr>
          </a:p>
        </p:txBody>
      </p:sp>
      <p:pic>
        <p:nvPicPr>
          <p:cNvPr id="6" name="Resim 5"/>
          <p:cNvPicPr>
            <a:picLocks noChangeAspect="1"/>
          </p:cNvPicPr>
          <p:nvPr/>
        </p:nvPicPr>
        <p:blipFill>
          <a:blip r:embed="rId3"/>
          <a:stretch>
            <a:fillRect/>
          </a:stretch>
        </p:blipFill>
        <p:spPr>
          <a:xfrm>
            <a:off x="6402350" y="668161"/>
            <a:ext cx="2441696" cy="1879128"/>
          </a:xfrm>
          <a:prstGeom prst="rect">
            <a:avLst/>
          </a:prstGeom>
        </p:spPr>
      </p:pic>
      <p:pic>
        <p:nvPicPr>
          <p:cNvPr id="7" name="Resim 6"/>
          <p:cNvPicPr>
            <a:picLocks noChangeAspect="1"/>
          </p:cNvPicPr>
          <p:nvPr/>
        </p:nvPicPr>
        <p:blipFill>
          <a:blip r:embed="rId4"/>
          <a:stretch>
            <a:fillRect/>
          </a:stretch>
        </p:blipFill>
        <p:spPr>
          <a:xfrm>
            <a:off x="4678222" y="3476302"/>
            <a:ext cx="3917138" cy="3929178"/>
          </a:xfrm>
          <a:prstGeom prst="rect">
            <a:avLst/>
          </a:prstGeom>
        </p:spPr>
      </p:pic>
      <p:sp>
        <p:nvSpPr>
          <p:cNvPr id="8" name="Metin kutusu 7"/>
          <p:cNvSpPr txBox="1"/>
          <p:nvPr/>
        </p:nvSpPr>
        <p:spPr>
          <a:xfrm>
            <a:off x="4986127" y="4648788"/>
            <a:ext cx="3376405" cy="3354765"/>
          </a:xfrm>
          <a:prstGeom prst="rect">
            <a:avLst/>
          </a:prstGeom>
          <a:noFill/>
        </p:spPr>
        <p:txBody>
          <a:bodyPr wrap="square" rtlCol="0">
            <a:spAutoFit/>
          </a:bodyPr>
          <a:lstStyle/>
          <a:p>
            <a:pPr algn="ctr"/>
            <a:r>
              <a:rPr lang="tr-TR" sz="3200" b="1" dirty="0" smtClean="0"/>
              <a:t>SAYISAL PUAN TÜRÜNE PUAN GETİREN DERSLER</a:t>
            </a:r>
          </a:p>
          <a:p>
            <a:pPr algn="ctr"/>
            <a:endParaRPr lang="tr-TR" sz="2000" b="1" dirty="0" smtClean="0"/>
          </a:p>
        </p:txBody>
      </p:sp>
      <p:sp>
        <p:nvSpPr>
          <p:cNvPr id="9" name="İçerik Yer Tutucusu 2"/>
          <p:cNvSpPr txBox="1">
            <a:spLocks/>
          </p:cNvSpPr>
          <p:nvPr/>
        </p:nvSpPr>
        <p:spPr>
          <a:xfrm>
            <a:off x="414334" y="5818943"/>
            <a:ext cx="4338965" cy="2063185"/>
          </a:xfrm>
          <a:prstGeom prst="rect">
            <a:avLst/>
          </a:prstGeom>
        </p:spPr>
        <p:txBody>
          <a:bodyPr vert="horz" lIns="91440" tIns="45720" rIns="91440" bIns="45720" rtlCol="0">
            <a:normAutofit/>
          </a:bodyPr>
          <a:lstStyle>
            <a:lvl1pPr marL="224988" indent="-224988" algn="l" defTabSz="899952" rtl="0" eaLnBrk="1" latinLnBrk="0" hangingPunct="1">
              <a:lnSpc>
                <a:spcPct val="90000"/>
              </a:lnSpc>
              <a:spcBef>
                <a:spcPts val="984"/>
              </a:spcBef>
              <a:buFont typeface="Arial" panose="020B0604020202020204" pitchFamily="34" charset="0"/>
              <a:buChar char="•"/>
              <a:defRPr sz="2756" kern="1200">
                <a:solidFill>
                  <a:schemeClr val="tx1"/>
                </a:solidFill>
                <a:latin typeface="+mn-lt"/>
                <a:ea typeface="+mn-ea"/>
                <a:cs typeface="+mn-cs"/>
              </a:defRPr>
            </a:lvl1pPr>
            <a:lvl2pPr marL="674964" indent="-224988" algn="l" defTabSz="899952" rtl="0" eaLnBrk="1" latinLnBrk="0" hangingPunct="1">
              <a:lnSpc>
                <a:spcPct val="90000"/>
              </a:lnSpc>
              <a:spcBef>
                <a:spcPts val="492"/>
              </a:spcBef>
              <a:buFont typeface="Arial" panose="020B0604020202020204" pitchFamily="34" charset="0"/>
              <a:buChar char="•"/>
              <a:defRPr sz="2362" kern="1200">
                <a:solidFill>
                  <a:schemeClr val="tx1"/>
                </a:solidFill>
                <a:latin typeface="+mn-lt"/>
                <a:ea typeface="+mn-ea"/>
                <a:cs typeface="+mn-cs"/>
              </a:defRPr>
            </a:lvl2pPr>
            <a:lvl3pPr marL="1124941" indent="-224988" algn="l" defTabSz="899952" rtl="0" eaLnBrk="1" latinLnBrk="0" hangingPunct="1">
              <a:lnSpc>
                <a:spcPct val="90000"/>
              </a:lnSpc>
              <a:spcBef>
                <a:spcPts val="492"/>
              </a:spcBef>
              <a:buFont typeface="Arial" panose="020B0604020202020204" pitchFamily="34" charset="0"/>
              <a:buChar char="•"/>
              <a:defRPr sz="1968" kern="1200">
                <a:solidFill>
                  <a:schemeClr val="tx1"/>
                </a:solidFill>
                <a:latin typeface="+mn-lt"/>
                <a:ea typeface="+mn-ea"/>
                <a:cs typeface="+mn-cs"/>
              </a:defRPr>
            </a:lvl3pPr>
            <a:lvl4pPr marL="1574917" indent="-224988" algn="l" defTabSz="899952" rtl="0" eaLnBrk="1" latinLnBrk="0" hangingPunct="1">
              <a:lnSpc>
                <a:spcPct val="90000"/>
              </a:lnSpc>
              <a:spcBef>
                <a:spcPts val="492"/>
              </a:spcBef>
              <a:buFont typeface="Arial" panose="020B0604020202020204" pitchFamily="34" charset="0"/>
              <a:buChar char="•"/>
              <a:defRPr sz="1772" kern="1200">
                <a:solidFill>
                  <a:schemeClr val="tx1"/>
                </a:solidFill>
                <a:latin typeface="+mn-lt"/>
                <a:ea typeface="+mn-ea"/>
                <a:cs typeface="+mn-cs"/>
              </a:defRPr>
            </a:lvl4pPr>
            <a:lvl5pPr marL="2024893" indent="-224988" algn="l" defTabSz="899952" rtl="0" eaLnBrk="1" latinLnBrk="0" hangingPunct="1">
              <a:lnSpc>
                <a:spcPct val="90000"/>
              </a:lnSpc>
              <a:spcBef>
                <a:spcPts val="492"/>
              </a:spcBef>
              <a:buFont typeface="Arial" panose="020B0604020202020204" pitchFamily="34" charset="0"/>
              <a:buChar char="•"/>
              <a:defRPr sz="1772" kern="1200">
                <a:solidFill>
                  <a:schemeClr val="tx1"/>
                </a:solidFill>
                <a:latin typeface="+mn-lt"/>
                <a:ea typeface="+mn-ea"/>
                <a:cs typeface="+mn-cs"/>
              </a:defRPr>
            </a:lvl5pPr>
            <a:lvl6pPr marL="2474869" indent="-224988" algn="l" defTabSz="899952" rtl="0" eaLnBrk="1" latinLnBrk="0" hangingPunct="1">
              <a:lnSpc>
                <a:spcPct val="90000"/>
              </a:lnSpc>
              <a:spcBef>
                <a:spcPts val="492"/>
              </a:spcBef>
              <a:buFont typeface="Arial" panose="020B0604020202020204" pitchFamily="34" charset="0"/>
              <a:buChar char="•"/>
              <a:defRPr sz="1772" kern="1200">
                <a:solidFill>
                  <a:schemeClr val="tx1"/>
                </a:solidFill>
                <a:latin typeface="+mn-lt"/>
                <a:ea typeface="+mn-ea"/>
                <a:cs typeface="+mn-cs"/>
              </a:defRPr>
            </a:lvl6pPr>
            <a:lvl7pPr marL="2924846" indent="-224988" algn="l" defTabSz="899952" rtl="0" eaLnBrk="1" latinLnBrk="0" hangingPunct="1">
              <a:lnSpc>
                <a:spcPct val="90000"/>
              </a:lnSpc>
              <a:spcBef>
                <a:spcPts val="492"/>
              </a:spcBef>
              <a:buFont typeface="Arial" panose="020B0604020202020204" pitchFamily="34" charset="0"/>
              <a:buChar char="•"/>
              <a:defRPr sz="1772" kern="1200">
                <a:solidFill>
                  <a:schemeClr val="tx1"/>
                </a:solidFill>
                <a:latin typeface="+mn-lt"/>
                <a:ea typeface="+mn-ea"/>
                <a:cs typeface="+mn-cs"/>
              </a:defRPr>
            </a:lvl7pPr>
            <a:lvl8pPr marL="3374822" indent="-224988" algn="l" defTabSz="899952" rtl="0" eaLnBrk="1" latinLnBrk="0" hangingPunct="1">
              <a:lnSpc>
                <a:spcPct val="90000"/>
              </a:lnSpc>
              <a:spcBef>
                <a:spcPts val="492"/>
              </a:spcBef>
              <a:buFont typeface="Arial" panose="020B0604020202020204" pitchFamily="34" charset="0"/>
              <a:buChar char="•"/>
              <a:defRPr sz="1772" kern="1200">
                <a:solidFill>
                  <a:schemeClr val="tx1"/>
                </a:solidFill>
                <a:latin typeface="+mn-lt"/>
                <a:ea typeface="+mn-ea"/>
                <a:cs typeface="+mn-cs"/>
              </a:defRPr>
            </a:lvl8pPr>
            <a:lvl9pPr marL="3824798" indent="-224988" algn="l" defTabSz="899952" rtl="0" eaLnBrk="1" latinLnBrk="0" hangingPunct="1">
              <a:lnSpc>
                <a:spcPct val="90000"/>
              </a:lnSpc>
              <a:spcBef>
                <a:spcPts val="492"/>
              </a:spcBef>
              <a:buFont typeface="Arial" panose="020B0604020202020204" pitchFamily="34" charset="0"/>
              <a:buChar char="•"/>
              <a:defRPr sz="1772" kern="1200">
                <a:solidFill>
                  <a:schemeClr val="tx1"/>
                </a:solidFill>
                <a:latin typeface="+mn-lt"/>
                <a:ea typeface="+mn-ea"/>
                <a:cs typeface="+mn-cs"/>
              </a:defRPr>
            </a:lvl9pPr>
          </a:lstStyle>
          <a:p>
            <a:pPr>
              <a:buFont typeface="Wingdings" panose="05000000000000000000" pitchFamily="2" charset="2"/>
              <a:buChar char="§"/>
            </a:pPr>
            <a:r>
              <a:rPr lang="tr-TR" b="1" dirty="0" smtClean="0"/>
              <a:t>TYT’YE SINAVA GİREN</a:t>
            </a:r>
          </a:p>
          <a:p>
            <a:pPr marL="0" indent="0">
              <a:buNone/>
            </a:pPr>
            <a:r>
              <a:rPr lang="tr-TR" b="1" dirty="0" smtClean="0"/>
              <a:t>TÜM ADAYLAR BELİRTİLEN </a:t>
            </a:r>
          </a:p>
          <a:p>
            <a:pPr marL="0" indent="0">
              <a:buNone/>
            </a:pPr>
            <a:r>
              <a:rPr lang="tr-TR" b="1" dirty="0" smtClean="0"/>
              <a:t>SORULARDAN SORUMLUDURLAR.</a:t>
            </a:r>
            <a:endParaRPr lang="tr-TR" b="1" dirty="0"/>
          </a:p>
        </p:txBody>
      </p:sp>
    </p:spTree>
    <p:extLst>
      <p:ext uri="{BB962C8B-B14F-4D97-AF65-F5344CB8AC3E}">
        <p14:creationId xmlns="" xmlns:p14="http://schemas.microsoft.com/office/powerpoint/2010/main" val="209103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14333" y="3239444"/>
            <a:ext cx="7762102" cy="5158998"/>
          </a:xfrm>
        </p:spPr>
        <p:txBody>
          <a:bodyPr>
            <a:normAutofit/>
          </a:bodyPr>
          <a:lstStyle/>
          <a:p>
            <a:pPr>
              <a:buFont typeface="Wingdings" panose="05000000000000000000" pitchFamily="2" charset="2"/>
              <a:buChar char="§"/>
            </a:pPr>
            <a:r>
              <a:rPr lang="tr-TR" sz="3200" b="1" dirty="0" smtClean="0"/>
              <a:t>MATEMATİK: 40 SORU</a:t>
            </a:r>
          </a:p>
          <a:p>
            <a:pPr>
              <a:buFont typeface="Wingdings" panose="05000000000000000000" pitchFamily="2" charset="2"/>
              <a:buChar char="§"/>
            </a:pPr>
            <a:r>
              <a:rPr lang="tr-TR" sz="3200" b="1" dirty="0" smtClean="0"/>
              <a:t>T.EDEBİYATI: </a:t>
            </a:r>
            <a:r>
              <a:rPr lang="tr-TR" sz="3200" b="1" dirty="0"/>
              <a:t>2</a:t>
            </a:r>
            <a:r>
              <a:rPr lang="tr-TR" sz="3200" b="1" dirty="0" smtClean="0"/>
              <a:t>4 SORU</a:t>
            </a:r>
          </a:p>
          <a:p>
            <a:pPr>
              <a:buFont typeface="Wingdings" panose="05000000000000000000" pitchFamily="2" charset="2"/>
              <a:buChar char="§"/>
            </a:pPr>
            <a:r>
              <a:rPr lang="tr-TR" sz="3200" b="1" dirty="0" smtClean="0"/>
              <a:t>TARİH-1: 10 SORU</a:t>
            </a:r>
          </a:p>
          <a:p>
            <a:pPr>
              <a:buFont typeface="Wingdings" panose="05000000000000000000" pitchFamily="2" charset="2"/>
              <a:buChar char="§"/>
            </a:pPr>
            <a:r>
              <a:rPr lang="tr-TR" sz="3200" b="1" dirty="0" smtClean="0"/>
              <a:t>COĞRAFYA-1: 6 SORU</a:t>
            </a:r>
            <a:endParaRPr lang="tr-TR" sz="3200" b="1" dirty="0"/>
          </a:p>
        </p:txBody>
      </p:sp>
      <p:pic>
        <p:nvPicPr>
          <p:cNvPr id="4" name="Resim 3"/>
          <p:cNvPicPr>
            <a:picLocks noChangeAspect="1"/>
          </p:cNvPicPr>
          <p:nvPr/>
        </p:nvPicPr>
        <p:blipFill>
          <a:blip r:embed="rId2"/>
          <a:stretch>
            <a:fillRect/>
          </a:stretch>
        </p:blipFill>
        <p:spPr>
          <a:xfrm>
            <a:off x="414335" y="1523441"/>
            <a:ext cx="5657193" cy="1260706"/>
          </a:xfrm>
          <a:prstGeom prst="rect">
            <a:avLst/>
          </a:prstGeom>
        </p:spPr>
      </p:pic>
      <p:sp>
        <p:nvSpPr>
          <p:cNvPr id="5" name="Metin kutusu 4"/>
          <p:cNvSpPr txBox="1"/>
          <p:nvPr/>
        </p:nvSpPr>
        <p:spPr>
          <a:xfrm>
            <a:off x="730902" y="1713108"/>
            <a:ext cx="5024055" cy="1015663"/>
          </a:xfrm>
          <a:prstGeom prst="rect">
            <a:avLst/>
          </a:prstGeom>
          <a:noFill/>
        </p:spPr>
        <p:txBody>
          <a:bodyPr wrap="square" rtlCol="0">
            <a:spAutoFit/>
          </a:bodyPr>
          <a:lstStyle/>
          <a:p>
            <a:pPr algn="ctr"/>
            <a:r>
              <a:rPr lang="tr-TR" sz="2000" b="1" dirty="0" smtClean="0">
                <a:solidFill>
                  <a:schemeClr val="bg1"/>
                </a:solidFill>
              </a:rPr>
              <a:t>ÜNİVERSİTE SEÇME SINAVINDA EŞİT AĞIRLIK PUANINA HANGİ DERSLER PUAN GETİRİYOR?</a:t>
            </a:r>
            <a:endParaRPr lang="tr-TR" sz="2000" b="1" dirty="0">
              <a:solidFill>
                <a:schemeClr val="bg1"/>
              </a:solidFill>
            </a:endParaRPr>
          </a:p>
        </p:txBody>
      </p:sp>
      <p:pic>
        <p:nvPicPr>
          <p:cNvPr id="6" name="Resim 5"/>
          <p:cNvPicPr>
            <a:picLocks noChangeAspect="1"/>
          </p:cNvPicPr>
          <p:nvPr/>
        </p:nvPicPr>
        <p:blipFill>
          <a:blip r:embed="rId3"/>
          <a:stretch>
            <a:fillRect/>
          </a:stretch>
        </p:blipFill>
        <p:spPr>
          <a:xfrm>
            <a:off x="6402350" y="668161"/>
            <a:ext cx="2441696" cy="1879128"/>
          </a:xfrm>
          <a:prstGeom prst="rect">
            <a:avLst/>
          </a:prstGeom>
        </p:spPr>
      </p:pic>
      <p:pic>
        <p:nvPicPr>
          <p:cNvPr id="7" name="Resim 6"/>
          <p:cNvPicPr>
            <a:picLocks noChangeAspect="1"/>
          </p:cNvPicPr>
          <p:nvPr/>
        </p:nvPicPr>
        <p:blipFill>
          <a:blip r:embed="rId4"/>
          <a:stretch>
            <a:fillRect/>
          </a:stretch>
        </p:blipFill>
        <p:spPr>
          <a:xfrm>
            <a:off x="4678222" y="3476302"/>
            <a:ext cx="3917138" cy="3929178"/>
          </a:xfrm>
          <a:prstGeom prst="rect">
            <a:avLst/>
          </a:prstGeom>
        </p:spPr>
      </p:pic>
      <p:sp>
        <p:nvSpPr>
          <p:cNvPr id="8" name="Metin kutusu 7"/>
          <p:cNvSpPr txBox="1"/>
          <p:nvPr/>
        </p:nvSpPr>
        <p:spPr>
          <a:xfrm>
            <a:off x="4986127" y="4648788"/>
            <a:ext cx="3376405" cy="3354765"/>
          </a:xfrm>
          <a:prstGeom prst="rect">
            <a:avLst/>
          </a:prstGeom>
          <a:noFill/>
        </p:spPr>
        <p:txBody>
          <a:bodyPr wrap="square" rtlCol="0">
            <a:spAutoFit/>
          </a:bodyPr>
          <a:lstStyle/>
          <a:p>
            <a:pPr algn="ctr"/>
            <a:r>
              <a:rPr lang="tr-TR" sz="3200" b="1" dirty="0" smtClean="0"/>
              <a:t>EŞİT AĞIRLIK PUAN TÜRÜNE PUAN GETİREN DERSLER</a:t>
            </a:r>
          </a:p>
          <a:p>
            <a:pPr algn="ctr"/>
            <a:endParaRPr lang="tr-TR" sz="2000" b="1" dirty="0" smtClean="0"/>
          </a:p>
        </p:txBody>
      </p:sp>
      <p:sp>
        <p:nvSpPr>
          <p:cNvPr id="9" name="İçerik Yer Tutucusu 2"/>
          <p:cNvSpPr txBox="1">
            <a:spLocks/>
          </p:cNvSpPr>
          <p:nvPr/>
        </p:nvSpPr>
        <p:spPr>
          <a:xfrm>
            <a:off x="414334" y="5818943"/>
            <a:ext cx="4338965" cy="2063185"/>
          </a:xfrm>
          <a:prstGeom prst="rect">
            <a:avLst/>
          </a:prstGeom>
        </p:spPr>
        <p:txBody>
          <a:bodyPr vert="horz" lIns="91440" tIns="45720" rIns="91440" bIns="45720" rtlCol="0">
            <a:normAutofit/>
          </a:bodyPr>
          <a:lstStyle>
            <a:lvl1pPr marL="224988" indent="-224988" algn="l" defTabSz="899952" rtl="0" eaLnBrk="1" latinLnBrk="0" hangingPunct="1">
              <a:lnSpc>
                <a:spcPct val="90000"/>
              </a:lnSpc>
              <a:spcBef>
                <a:spcPts val="984"/>
              </a:spcBef>
              <a:buFont typeface="Arial" panose="020B0604020202020204" pitchFamily="34" charset="0"/>
              <a:buChar char="•"/>
              <a:defRPr sz="2756" kern="1200">
                <a:solidFill>
                  <a:schemeClr val="tx1"/>
                </a:solidFill>
                <a:latin typeface="+mn-lt"/>
                <a:ea typeface="+mn-ea"/>
                <a:cs typeface="+mn-cs"/>
              </a:defRPr>
            </a:lvl1pPr>
            <a:lvl2pPr marL="674964" indent="-224988" algn="l" defTabSz="899952" rtl="0" eaLnBrk="1" latinLnBrk="0" hangingPunct="1">
              <a:lnSpc>
                <a:spcPct val="90000"/>
              </a:lnSpc>
              <a:spcBef>
                <a:spcPts val="492"/>
              </a:spcBef>
              <a:buFont typeface="Arial" panose="020B0604020202020204" pitchFamily="34" charset="0"/>
              <a:buChar char="•"/>
              <a:defRPr sz="2362" kern="1200">
                <a:solidFill>
                  <a:schemeClr val="tx1"/>
                </a:solidFill>
                <a:latin typeface="+mn-lt"/>
                <a:ea typeface="+mn-ea"/>
                <a:cs typeface="+mn-cs"/>
              </a:defRPr>
            </a:lvl2pPr>
            <a:lvl3pPr marL="1124941" indent="-224988" algn="l" defTabSz="899952" rtl="0" eaLnBrk="1" latinLnBrk="0" hangingPunct="1">
              <a:lnSpc>
                <a:spcPct val="90000"/>
              </a:lnSpc>
              <a:spcBef>
                <a:spcPts val="492"/>
              </a:spcBef>
              <a:buFont typeface="Arial" panose="020B0604020202020204" pitchFamily="34" charset="0"/>
              <a:buChar char="•"/>
              <a:defRPr sz="1968" kern="1200">
                <a:solidFill>
                  <a:schemeClr val="tx1"/>
                </a:solidFill>
                <a:latin typeface="+mn-lt"/>
                <a:ea typeface="+mn-ea"/>
                <a:cs typeface="+mn-cs"/>
              </a:defRPr>
            </a:lvl3pPr>
            <a:lvl4pPr marL="1574917" indent="-224988" algn="l" defTabSz="899952" rtl="0" eaLnBrk="1" latinLnBrk="0" hangingPunct="1">
              <a:lnSpc>
                <a:spcPct val="90000"/>
              </a:lnSpc>
              <a:spcBef>
                <a:spcPts val="492"/>
              </a:spcBef>
              <a:buFont typeface="Arial" panose="020B0604020202020204" pitchFamily="34" charset="0"/>
              <a:buChar char="•"/>
              <a:defRPr sz="1772" kern="1200">
                <a:solidFill>
                  <a:schemeClr val="tx1"/>
                </a:solidFill>
                <a:latin typeface="+mn-lt"/>
                <a:ea typeface="+mn-ea"/>
                <a:cs typeface="+mn-cs"/>
              </a:defRPr>
            </a:lvl4pPr>
            <a:lvl5pPr marL="2024893" indent="-224988" algn="l" defTabSz="899952" rtl="0" eaLnBrk="1" latinLnBrk="0" hangingPunct="1">
              <a:lnSpc>
                <a:spcPct val="90000"/>
              </a:lnSpc>
              <a:spcBef>
                <a:spcPts val="492"/>
              </a:spcBef>
              <a:buFont typeface="Arial" panose="020B0604020202020204" pitchFamily="34" charset="0"/>
              <a:buChar char="•"/>
              <a:defRPr sz="1772" kern="1200">
                <a:solidFill>
                  <a:schemeClr val="tx1"/>
                </a:solidFill>
                <a:latin typeface="+mn-lt"/>
                <a:ea typeface="+mn-ea"/>
                <a:cs typeface="+mn-cs"/>
              </a:defRPr>
            </a:lvl5pPr>
            <a:lvl6pPr marL="2474869" indent="-224988" algn="l" defTabSz="899952" rtl="0" eaLnBrk="1" latinLnBrk="0" hangingPunct="1">
              <a:lnSpc>
                <a:spcPct val="90000"/>
              </a:lnSpc>
              <a:spcBef>
                <a:spcPts val="492"/>
              </a:spcBef>
              <a:buFont typeface="Arial" panose="020B0604020202020204" pitchFamily="34" charset="0"/>
              <a:buChar char="•"/>
              <a:defRPr sz="1772" kern="1200">
                <a:solidFill>
                  <a:schemeClr val="tx1"/>
                </a:solidFill>
                <a:latin typeface="+mn-lt"/>
                <a:ea typeface="+mn-ea"/>
                <a:cs typeface="+mn-cs"/>
              </a:defRPr>
            </a:lvl6pPr>
            <a:lvl7pPr marL="2924846" indent="-224988" algn="l" defTabSz="899952" rtl="0" eaLnBrk="1" latinLnBrk="0" hangingPunct="1">
              <a:lnSpc>
                <a:spcPct val="90000"/>
              </a:lnSpc>
              <a:spcBef>
                <a:spcPts val="492"/>
              </a:spcBef>
              <a:buFont typeface="Arial" panose="020B0604020202020204" pitchFamily="34" charset="0"/>
              <a:buChar char="•"/>
              <a:defRPr sz="1772" kern="1200">
                <a:solidFill>
                  <a:schemeClr val="tx1"/>
                </a:solidFill>
                <a:latin typeface="+mn-lt"/>
                <a:ea typeface="+mn-ea"/>
                <a:cs typeface="+mn-cs"/>
              </a:defRPr>
            </a:lvl7pPr>
            <a:lvl8pPr marL="3374822" indent="-224988" algn="l" defTabSz="899952" rtl="0" eaLnBrk="1" latinLnBrk="0" hangingPunct="1">
              <a:lnSpc>
                <a:spcPct val="90000"/>
              </a:lnSpc>
              <a:spcBef>
                <a:spcPts val="492"/>
              </a:spcBef>
              <a:buFont typeface="Arial" panose="020B0604020202020204" pitchFamily="34" charset="0"/>
              <a:buChar char="•"/>
              <a:defRPr sz="1772" kern="1200">
                <a:solidFill>
                  <a:schemeClr val="tx1"/>
                </a:solidFill>
                <a:latin typeface="+mn-lt"/>
                <a:ea typeface="+mn-ea"/>
                <a:cs typeface="+mn-cs"/>
              </a:defRPr>
            </a:lvl8pPr>
            <a:lvl9pPr marL="3824798" indent="-224988" algn="l" defTabSz="899952" rtl="0" eaLnBrk="1" latinLnBrk="0" hangingPunct="1">
              <a:lnSpc>
                <a:spcPct val="90000"/>
              </a:lnSpc>
              <a:spcBef>
                <a:spcPts val="492"/>
              </a:spcBef>
              <a:buFont typeface="Arial" panose="020B0604020202020204" pitchFamily="34" charset="0"/>
              <a:buChar char="•"/>
              <a:defRPr sz="1772" kern="1200">
                <a:solidFill>
                  <a:schemeClr val="tx1"/>
                </a:solidFill>
                <a:latin typeface="+mn-lt"/>
                <a:ea typeface="+mn-ea"/>
                <a:cs typeface="+mn-cs"/>
              </a:defRPr>
            </a:lvl9pPr>
          </a:lstStyle>
          <a:p>
            <a:pPr>
              <a:buFont typeface="Wingdings" panose="05000000000000000000" pitchFamily="2" charset="2"/>
              <a:buChar char="§"/>
            </a:pPr>
            <a:r>
              <a:rPr lang="tr-TR" b="1" dirty="0" smtClean="0"/>
              <a:t>TYT’YE SINAVA GİREN</a:t>
            </a:r>
          </a:p>
          <a:p>
            <a:pPr marL="0" indent="0">
              <a:buNone/>
            </a:pPr>
            <a:r>
              <a:rPr lang="tr-TR" b="1" dirty="0" smtClean="0"/>
              <a:t>TÜM ADAYLAR BELİRTİLEN </a:t>
            </a:r>
          </a:p>
          <a:p>
            <a:pPr marL="0" indent="0">
              <a:buNone/>
            </a:pPr>
            <a:r>
              <a:rPr lang="tr-TR" b="1" dirty="0" smtClean="0"/>
              <a:t>SORULARDAN SORUMLUDURLAR.</a:t>
            </a:r>
            <a:endParaRPr lang="tr-TR" b="1" dirty="0"/>
          </a:p>
        </p:txBody>
      </p:sp>
    </p:spTree>
    <p:extLst>
      <p:ext uri="{BB962C8B-B14F-4D97-AF65-F5344CB8AC3E}">
        <p14:creationId xmlns="" xmlns:p14="http://schemas.microsoft.com/office/powerpoint/2010/main" val="38861648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14333" y="3008005"/>
            <a:ext cx="7762102" cy="5158998"/>
          </a:xfrm>
        </p:spPr>
        <p:txBody>
          <a:bodyPr>
            <a:normAutofit/>
          </a:bodyPr>
          <a:lstStyle/>
          <a:p>
            <a:pPr>
              <a:buFont typeface="Wingdings" panose="05000000000000000000" pitchFamily="2" charset="2"/>
              <a:buChar char="§"/>
            </a:pPr>
            <a:r>
              <a:rPr lang="tr-TR" sz="2800" b="1" dirty="0" smtClean="0"/>
              <a:t>T.EDEBİYATI: </a:t>
            </a:r>
            <a:r>
              <a:rPr lang="tr-TR" sz="2800" b="1" dirty="0"/>
              <a:t>2</a:t>
            </a:r>
            <a:r>
              <a:rPr lang="tr-TR" sz="2800" b="1" dirty="0" smtClean="0"/>
              <a:t>4 SORU</a:t>
            </a:r>
          </a:p>
          <a:p>
            <a:pPr>
              <a:buFont typeface="Wingdings" panose="05000000000000000000" pitchFamily="2" charset="2"/>
              <a:buChar char="§"/>
            </a:pPr>
            <a:r>
              <a:rPr lang="tr-TR" sz="2800" b="1" dirty="0" smtClean="0"/>
              <a:t>TARİH-1: 10 SORU</a:t>
            </a:r>
          </a:p>
          <a:p>
            <a:pPr>
              <a:buFont typeface="Wingdings" panose="05000000000000000000" pitchFamily="2" charset="2"/>
              <a:buChar char="§"/>
            </a:pPr>
            <a:r>
              <a:rPr lang="tr-TR" sz="2800" b="1" dirty="0" smtClean="0"/>
              <a:t>COĞRAFYA-1: 6 SORU</a:t>
            </a:r>
          </a:p>
          <a:p>
            <a:pPr>
              <a:buFont typeface="Wingdings" panose="05000000000000000000" pitchFamily="2" charset="2"/>
              <a:buChar char="§"/>
            </a:pPr>
            <a:r>
              <a:rPr lang="tr-TR" sz="2800" b="1" dirty="0" smtClean="0"/>
              <a:t>TARİH-2: 11 SORU</a:t>
            </a:r>
          </a:p>
          <a:p>
            <a:pPr>
              <a:buFont typeface="Wingdings" panose="05000000000000000000" pitchFamily="2" charset="2"/>
              <a:buChar char="§"/>
            </a:pPr>
            <a:r>
              <a:rPr lang="tr-TR" sz="2800" b="1" dirty="0" smtClean="0"/>
              <a:t>COĞRAFYA-2: 11 SORU</a:t>
            </a:r>
          </a:p>
          <a:p>
            <a:pPr>
              <a:buFont typeface="Wingdings" panose="05000000000000000000" pitchFamily="2" charset="2"/>
              <a:buChar char="§"/>
            </a:pPr>
            <a:r>
              <a:rPr lang="tr-TR" sz="2800" b="1" dirty="0" smtClean="0"/>
              <a:t>FELSEFE GRUBU: 12 SORU</a:t>
            </a:r>
          </a:p>
          <a:p>
            <a:pPr>
              <a:buFont typeface="Wingdings" panose="05000000000000000000" pitchFamily="2" charset="2"/>
              <a:buChar char="§"/>
            </a:pPr>
            <a:r>
              <a:rPr lang="tr-TR" sz="2800" b="1" dirty="0" smtClean="0"/>
              <a:t>DİN KÜLTÜRÜ: 6 SORU</a:t>
            </a:r>
            <a:endParaRPr lang="tr-TR" sz="2800" b="1" dirty="0"/>
          </a:p>
        </p:txBody>
      </p:sp>
      <p:pic>
        <p:nvPicPr>
          <p:cNvPr id="4" name="Resim 3"/>
          <p:cNvPicPr>
            <a:picLocks noChangeAspect="1"/>
          </p:cNvPicPr>
          <p:nvPr/>
        </p:nvPicPr>
        <p:blipFill>
          <a:blip r:embed="rId2"/>
          <a:stretch>
            <a:fillRect/>
          </a:stretch>
        </p:blipFill>
        <p:spPr>
          <a:xfrm>
            <a:off x="414335" y="1523441"/>
            <a:ext cx="5657193" cy="1260706"/>
          </a:xfrm>
          <a:prstGeom prst="rect">
            <a:avLst/>
          </a:prstGeom>
        </p:spPr>
      </p:pic>
      <p:sp>
        <p:nvSpPr>
          <p:cNvPr id="5" name="Metin kutusu 4"/>
          <p:cNvSpPr txBox="1"/>
          <p:nvPr/>
        </p:nvSpPr>
        <p:spPr>
          <a:xfrm>
            <a:off x="730902" y="1713108"/>
            <a:ext cx="5024055" cy="1015663"/>
          </a:xfrm>
          <a:prstGeom prst="rect">
            <a:avLst/>
          </a:prstGeom>
          <a:noFill/>
        </p:spPr>
        <p:txBody>
          <a:bodyPr wrap="square" rtlCol="0">
            <a:spAutoFit/>
          </a:bodyPr>
          <a:lstStyle/>
          <a:p>
            <a:pPr algn="ctr"/>
            <a:r>
              <a:rPr lang="tr-TR" sz="2000" b="1" dirty="0" smtClean="0">
                <a:solidFill>
                  <a:schemeClr val="bg1"/>
                </a:solidFill>
              </a:rPr>
              <a:t>ÜNİVERSİTE SEÇME SINAVINDA SÖZEL PUANINA HANGİ DERSLER PUAN GETİRİYOR?</a:t>
            </a:r>
            <a:endParaRPr lang="tr-TR" sz="2000" b="1" dirty="0">
              <a:solidFill>
                <a:schemeClr val="bg1"/>
              </a:solidFill>
            </a:endParaRPr>
          </a:p>
        </p:txBody>
      </p:sp>
      <p:pic>
        <p:nvPicPr>
          <p:cNvPr id="6" name="Resim 5"/>
          <p:cNvPicPr>
            <a:picLocks noChangeAspect="1"/>
          </p:cNvPicPr>
          <p:nvPr/>
        </p:nvPicPr>
        <p:blipFill>
          <a:blip r:embed="rId3"/>
          <a:stretch>
            <a:fillRect/>
          </a:stretch>
        </p:blipFill>
        <p:spPr>
          <a:xfrm>
            <a:off x="6402350" y="668161"/>
            <a:ext cx="2441696" cy="1879128"/>
          </a:xfrm>
          <a:prstGeom prst="rect">
            <a:avLst/>
          </a:prstGeom>
        </p:spPr>
      </p:pic>
      <p:pic>
        <p:nvPicPr>
          <p:cNvPr id="7" name="Resim 6"/>
          <p:cNvPicPr>
            <a:picLocks noChangeAspect="1"/>
          </p:cNvPicPr>
          <p:nvPr/>
        </p:nvPicPr>
        <p:blipFill>
          <a:blip r:embed="rId4"/>
          <a:stretch>
            <a:fillRect/>
          </a:stretch>
        </p:blipFill>
        <p:spPr>
          <a:xfrm>
            <a:off x="5082400" y="3421438"/>
            <a:ext cx="3917138" cy="3929178"/>
          </a:xfrm>
          <a:prstGeom prst="rect">
            <a:avLst/>
          </a:prstGeom>
        </p:spPr>
      </p:pic>
      <p:sp>
        <p:nvSpPr>
          <p:cNvPr id="8" name="Metin kutusu 7"/>
          <p:cNvSpPr txBox="1"/>
          <p:nvPr/>
        </p:nvSpPr>
        <p:spPr>
          <a:xfrm>
            <a:off x="4986127" y="4648788"/>
            <a:ext cx="3376405" cy="2862322"/>
          </a:xfrm>
          <a:prstGeom prst="rect">
            <a:avLst/>
          </a:prstGeom>
          <a:noFill/>
        </p:spPr>
        <p:txBody>
          <a:bodyPr wrap="square" rtlCol="0">
            <a:spAutoFit/>
          </a:bodyPr>
          <a:lstStyle/>
          <a:p>
            <a:pPr algn="ctr"/>
            <a:r>
              <a:rPr lang="tr-TR" sz="3200" b="1" dirty="0" smtClean="0"/>
              <a:t>SÖZELPUAN TÜRÜNE PUAN GETİREN DERSLER</a:t>
            </a:r>
          </a:p>
          <a:p>
            <a:pPr algn="ctr"/>
            <a:endParaRPr lang="tr-TR" sz="2000" b="1" dirty="0" smtClean="0"/>
          </a:p>
        </p:txBody>
      </p:sp>
      <p:sp>
        <p:nvSpPr>
          <p:cNvPr id="9" name="İçerik Yer Tutucusu 2"/>
          <p:cNvSpPr txBox="1">
            <a:spLocks/>
          </p:cNvSpPr>
          <p:nvPr/>
        </p:nvSpPr>
        <p:spPr>
          <a:xfrm>
            <a:off x="414333" y="6936353"/>
            <a:ext cx="5424365" cy="2063185"/>
          </a:xfrm>
          <a:prstGeom prst="rect">
            <a:avLst/>
          </a:prstGeom>
        </p:spPr>
        <p:txBody>
          <a:bodyPr vert="horz" lIns="91440" tIns="45720" rIns="91440" bIns="45720" rtlCol="0">
            <a:normAutofit/>
          </a:bodyPr>
          <a:lstStyle>
            <a:lvl1pPr marL="224988" indent="-224988" algn="l" defTabSz="899952" rtl="0" eaLnBrk="1" latinLnBrk="0" hangingPunct="1">
              <a:lnSpc>
                <a:spcPct val="90000"/>
              </a:lnSpc>
              <a:spcBef>
                <a:spcPts val="984"/>
              </a:spcBef>
              <a:buFont typeface="Arial" panose="020B0604020202020204" pitchFamily="34" charset="0"/>
              <a:buChar char="•"/>
              <a:defRPr sz="2756" kern="1200">
                <a:solidFill>
                  <a:schemeClr val="tx1"/>
                </a:solidFill>
                <a:latin typeface="+mn-lt"/>
                <a:ea typeface="+mn-ea"/>
                <a:cs typeface="+mn-cs"/>
              </a:defRPr>
            </a:lvl1pPr>
            <a:lvl2pPr marL="674964" indent="-224988" algn="l" defTabSz="899952" rtl="0" eaLnBrk="1" latinLnBrk="0" hangingPunct="1">
              <a:lnSpc>
                <a:spcPct val="90000"/>
              </a:lnSpc>
              <a:spcBef>
                <a:spcPts val="492"/>
              </a:spcBef>
              <a:buFont typeface="Arial" panose="020B0604020202020204" pitchFamily="34" charset="0"/>
              <a:buChar char="•"/>
              <a:defRPr sz="2362" kern="1200">
                <a:solidFill>
                  <a:schemeClr val="tx1"/>
                </a:solidFill>
                <a:latin typeface="+mn-lt"/>
                <a:ea typeface="+mn-ea"/>
                <a:cs typeface="+mn-cs"/>
              </a:defRPr>
            </a:lvl2pPr>
            <a:lvl3pPr marL="1124941" indent="-224988" algn="l" defTabSz="899952" rtl="0" eaLnBrk="1" latinLnBrk="0" hangingPunct="1">
              <a:lnSpc>
                <a:spcPct val="90000"/>
              </a:lnSpc>
              <a:spcBef>
                <a:spcPts val="492"/>
              </a:spcBef>
              <a:buFont typeface="Arial" panose="020B0604020202020204" pitchFamily="34" charset="0"/>
              <a:buChar char="•"/>
              <a:defRPr sz="1968" kern="1200">
                <a:solidFill>
                  <a:schemeClr val="tx1"/>
                </a:solidFill>
                <a:latin typeface="+mn-lt"/>
                <a:ea typeface="+mn-ea"/>
                <a:cs typeface="+mn-cs"/>
              </a:defRPr>
            </a:lvl3pPr>
            <a:lvl4pPr marL="1574917" indent="-224988" algn="l" defTabSz="899952" rtl="0" eaLnBrk="1" latinLnBrk="0" hangingPunct="1">
              <a:lnSpc>
                <a:spcPct val="90000"/>
              </a:lnSpc>
              <a:spcBef>
                <a:spcPts val="492"/>
              </a:spcBef>
              <a:buFont typeface="Arial" panose="020B0604020202020204" pitchFamily="34" charset="0"/>
              <a:buChar char="•"/>
              <a:defRPr sz="1772" kern="1200">
                <a:solidFill>
                  <a:schemeClr val="tx1"/>
                </a:solidFill>
                <a:latin typeface="+mn-lt"/>
                <a:ea typeface="+mn-ea"/>
                <a:cs typeface="+mn-cs"/>
              </a:defRPr>
            </a:lvl4pPr>
            <a:lvl5pPr marL="2024893" indent="-224988" algn="l" defTabSz="899952" rtl="0" eaLnBrk="1" latinLnBrk="0" hangingPunct="1">
              <a:lnSpc>
                <a:spcPct val="90000"/>
              </a:lnSpc>
              <a:spcBef>
                <a:spcPts val="492"/>
              </a:spcBef>
              <a:buFont typeface="Arial" panose="020B0604020202020204" pitchFamily="34" charset="0"/>
              <a:buChar char="•"/>
              <a:defRPr sz="1772" kern="1200">
                <a:solidFill>
                  <a:schemeClr val="tx1"/>
                </a:solidFill>
                <a:latin typeface="+mn-lt"/>
                <a:ea typeface="+mn-ea"/>
                <a:cs typeface="+mn-cs"/>
              </a:defRPr>
            </a:lvl5pPr>
            <a:lvl6pPr marL="2474869" indent="-224988" algn="l" defTabSz="899952" rtl="0" eaLnBrk="1" latinLnBrk="0" hangingPunct="1">
              <a:lnSpc>
                <a:spcPct val="90000"/>
              </a:lnSpc>
              <a:spcBef>
                <a:spcPts val="492"/>
              </a:spcBef>
              <a:buFont typeface="Arial" panose="020B0604020202020204" pitchFamily="34" charset="0"/>
              <a:buChar char="•"/>
              <a:defRPr sz="1772" kern="1200">
                <a:solidFill>
                  <a:schemeClr val="tx1"/>
                </a:solidFill>
                <a:latin typeface="+mn-lt"/>
                <a:ea typeface="+mn-ea"/>
                <a:cs typeface="+mn-cs"/>
              </a:defRPr>
            </a:lvl6pPr>
            <a:lvl7pPr marL="2924846" indent="-224988" algn="l" defTabSz="899952" rtl="0" eaLnBrk="1" latinLnBrk="0" hangingPunct="1">
              <a:lnSpc>
                <a:spcPct val="90000"/>
              </a:lnSpc>
              <a:spcBef>
                <a:spcPts val="492"/>
              </a:spcBef>
              <a:buFont typeface="Arial" panose="020B0604020202020204" pitchFamily="34" charset="0"/>
              <a:buChar char="•"/>
              <a:defRPr sz="1772" kern="1200">
                <a:solidFill>
                  <a:schemeClr val="tx1"/>
                </a:solidFill>
                <a:latin typeface="+mn-lt"/>
                <a:ea typeface="+mn-ea"/>
                <a:cs typeface="+mn-cs"/>
              </a:defRPr>
            </a:lvl7pPr>
            <a:lvl8pPr marL="3374822" indent="-224988" algn="l" defTabSz="899952" rtl="0" eaLnBrk="1" latinLnBrk="0" hangingPunct="1">
              <a:lnSpc>
                <a:spcPct val="90000"/>
              </a:lnSpc>
              <a:spcBef>
                <a:spcPts val="492"/>
              </a:spcBef>
              <a:buFont typeface="Arial" panose="020B0604020202020204" pitchFamily="34" charset="0"/>
              <a:buChar char="•"/>
              <a:defRPr sz="1772" kern="1200">
                <a:solidFill>
                  <a:schemeClr val="tx1"/>
                </a:solidFill>
                <a:latin typeface="+mn-lt"/>
                <a:ea typeface="+mn-ea"/>
                <a:cs typeface="+mn-cs"/>
              </a:defRPr>
            </a:lvl8pPr>
            <a:lvl9pPr marL="3824798" indent="-224988" algn="l" defTabSz="899952" rtl="0" eaLnBrk="1" latinLnBrk="0" hangingPunct="1">
              <a:lnSpc>
                <a:spcPct val="90000"/>
              </a:lnSpc>
              <a:spcBef>
                <a:spcPts val="492"/>
              </a:spcBef>
              <a:buFont typeface="Arial" panose="020B0604020202020204" pitchFamily="34" charset="0"/>
              <a:buChar char="•"/>
              <a:defRPr sz="1772" kern="1200">
                <a:solidFill>
                  <a:schemeClr val="tx1"/>
                </a:solidFill>
                <a:latin typeface="+mn-lt"/>
                <a:ea typeface="+mn-ea"/>
                <a:cs typeface="+mn-cs"/>
              </a:defRPr>
            </a:lvl9pPr>
          </a:lstStyle>
          <a:p>
            <a:pPr>
              <a:buFont typeface="Wingdings" panose="05000000000000000000" pitchFamily="2" charset="2"/>
              <a:buChar char="§"/>
            </a:pPr>
            <a:r>
              <a:rPr lang="tr-TR" sz="2400" b="1" dirty="0" smtClean="0"/>
              <a:t>TYT’YE SINAVA GİREN</a:t>
            </a:r>
          </a:p>
          <a:p>
            <a:pPr marL="0" indent="0">
              <a:buNone/>
            </a:pPr>
            <a:r>
              <a:rPr lang="tr-TR" sz="2400" b="1" dirty="0" smtClean="0"/>
              <a:t>TÜM ADAYLAR BELİRTİLEN </a:t>
            </a:r>
          </a:p>
          <a:p>
            <a:pPr marL="0" indent="0">
              <a:buNone/>
            </a:pPr>
            <a:r>
              <a:rPr lang="tr-TR" sz="2400" b="1" dirty="0" smtClean="0"/>
              <a:t>SORULARDAN SORUMLUDURLAR.</a:t>
            </a:r>
            <a:endParaRPr lang="tr-TR" sz="2400" b="1" dirty="0"/>
          </a:p>
        </p:txBody>
      </p:sp>
    </p:spTree>
    <p:extLst>
      <p:ext uri="{BB962C8B-B14F-4D97-AF65-F5344CB8AC3E}">
        <p14:creationId xmlns="" xmlns:p14="http://schemas.microsoft.com/office/powerpoint/2010/main" val="40828731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14333" y="3008005"/>
            <a:ext cx="7762102" cy="5158998"/>
          </a:xfrm>
        </p:spPr>
        <p:txBody>
          <a:bodyPr>
            <a:normAutofit/>
          </a:bodyPr>
          <a:lstStyle/>
          <a:p>
            <a:pPr>
              <a:buFont typeface="Wingdings" panose="05000000000000000000" pitchFamily="2" charset="2"/>
              <a:buChar char="§"/>
            </a:pPr>
            <a:r>
              <a:rPr lang="tr-TR" sz="2800" b="1" dirty="0" smtClean="0"/>
              <a:t>DİL PUAN TÜRÜ TEK PUAN TÜRÜNDEN</a:t>
            </a:r>
          </a:p>
          <a:p>
            <a:pPr marL="0" indent="0">
              <a:buNone/>
            </a:pPr>
            <a:r>
              <a:rPr lang="tr-TR" sz="2800" b="1" dirty="0" smtClean="0"/>
              <a:t>   OLUŞUP, DİL SINAVINA GİRMELERİ</a:t>
            </a:r>
          </a:p>
          <a:p>
            <a:pPr marL="0" indent="0">
              <a:buNone/>
            </a:pPr>
            <a:r>
              <a:rPr lang="tr-TR" sz="2800" b="1" dirty="0" smtClean="0"/>
              <a:t>   YETERLİ OLACAKTIR.</a:t>
            </a:r>
          </a:p>
          <a:p>
            <a:pPr marL="0" indent="0">
              <a:buNone/>
            </a:pPr>
            <a:r>
              <a:rPr lang="tr-TR" sz="2800" b="1" dirty="0" smtClean="0"/>
              <a:t>   SINAV TEK OTURUM OLUP</a:t>
            </a:r>
          </a:p>
          <a:p>
            <a:pPr marL="0" indent="0">
              <a:buNone/>
            </a:pPr>
            <a:r>
              <a:rPr lang="tr-TR" sz="2800" b="1" dirty="0" smtClean="0"/>
              <a:t>   80 SORUDAN </a:t>
            </a:r>
          </a:p>
          <a:p>
            <a:pPr marL="0" indent="0">
              <a:buNone/>
            </a:pPr>
            <a:r>
              <a:rPr lang="tr-TR" sz="2800" b="1" dirty="0"/>
              <a:t> </a:t>
            </a:r>
            <a:r>
              <a:rPr lang="tr-TR" sz="2800" b="1" dirty="0" smtClean="0"/>
              <a:t>  OLUŞMAKTADIR.</a:t>
            </a:r>
            <a:endParaRPr lang="tr-TR" sz="2800" b="1" dirty="0"/>
          </a:p>
        </p:txBody>
      </p:sp>
      <p:pic>
        <p:nvPicPr>
          <p:cNvPr id="4" name="Resim 3"/>
          <p:cNvPicPr>
            <a:picLocks noChangeAspect="1"/>
          </p:cNvPicPr>
          <p:nvPr/>
        </p:nvPicPr>
        <p:blipFill>
          <a:blip r:embed="rId2"/>
          <a:stretch>
            <a:fillRect/>
          </a:stretch>
        </p:blipFill>
        <p:spPr>
          <a:xfrm>
            <a:off x="414335" y="1523441"/>
            <a:ext cx="5657193" cy="1260706"/>
          </a:xfrm>
          <a:prstGeom prst="rect">
            <a:avLst/>
          </a:prstGeom>
        </p:spPr>
      </p:pic>
      <p:sp>
        <p:nvSpPr>
          <p:cNvPr id="5" name="Metin kutusu 4"/>
          <p:cNvSpPr txBox="1"/>
          <p:nvPr/>
        </p:nvSpPr>
        <p:spPr>
          <a:xfrm>
            <a:off x="730902" y="1713108"/>
            <a:ext cx="5024055" cy="1015663"/>
          </a:xfrm>
          <a:prstGeom prst="rect">
            <a:avLst/>
          </a:prstGeom>
          <a:noFill/>
        </p:spPr>
        <p:txBody>
          <a:bodyPr wrap="square" rtlCol="0">
            <a:spAutoFit/>
          </a:bodyPr>
          <a:lstStyle/>
          <a:p>
            <a:pPr algn="ctr"/>
            <a:r>
              <a:rPr lang="tr-TR" sz="2000" b="1" dirty="0" smtClean="0">
                <a:solidFill>
                  <a:schemeClr val="bg1"/>
                </a:solidFill>
              </a:rPr>
              <a:t>ÜNİVERSİTE SEÇME SINAVINDA DİL PUANINA HANGİ DERSLER PUAN GETİRİYOR?</a:t>
            </a:r>
            <a:endParaRPr lang="tr-TR" sz="2000" b="1" dirty="0">
              <a:solidFill>
                <a:schemeClr val="bg1"/>
              </a:solidFill>
            </a:endParaRPr>
          </a:p>
        </p:txBody>
      </p:sp>
      <p:pic>
        <p:nvPicPr>
          <p:cNvPr id="6" name="Resim 5"/>
          <p:cNvPicPr>
            <a:picLocks noChangeAspect="1"/>
          </p:cNvPicPr>
          <p:nvPr/>
        </p:nvPicPr>
        <p:blipFill>
          <a:blip r:embed="rId3"/>
          <a:stretch>
            <a:fillRect/>
          </a:stretch>
        </p:blipFill>
        <p:spPr>
          <a:xfrm>
            <a:off x="6402350" y="668161"/>
            <a:ext cx="2441696" cy="1879128"/>
          </a:xfrm>
          <a:prstGeom prst="rect">
            <a:avLst/>
          </a:prstGeom>
        </p:spPr>
      </p:pic>
      <p:pic>
        <p:nvPicPr>
          <p:cNvPr id="7" name="Resim 6"/>
          <p:cNvPicPr>
            <a:picLocks noChangeAspect="1"/>
          </p:cNvPicPr>
          <p:nvPr/>
        </p:nvPicPr>
        <p:blipFill>
          <a:blip r:embed="rId4"/>
          <a:stretch>
            <a:fillRect/>
          </a:stretch>
        </p:blipFill>
        <p:spPr>
          <a:xfrm>
            <a:off x="4877196" y="3675889"/>
            <a:ext cx="3718164" cy="3729591"/>
          </a:xfrm>
          <a:prstGeom prst="rect">
            <a:avLst/>
          </a:prstGeom>
        </p:spPr>
      </p:pic>
      <p:sp>
        <p:nvSpPr>
          <p:cNvPr id="8" name="Metin kutusu 7"/>
          <p:cNvSpPr txBox="1"/>
          <p:nvPr/>
        </p:nvSpPr>
        <p:spPr>
          <a:xfrm>
            <a:off x="5195590" y="4741119"/>
            <a:ext cx="3190307" cy="2092881"/>
          </a:xfrm>
          <a:prstGeom prst="rect">
            <a:avLst/>
          </a:prstGeom>
          <a:noFill/>
        </p:spPr>
        <p:txBody>
          <a:bodyPr wrap="square" rtlCol="0">
            <a:spAutoFit/>
          </a:bodyPr>
          <a:lstStyle/>
          <a:p>
            <a:pPr algn="ctr"/>
            <a:r>
              <a:rPr lang="tr-TR" sz="2800" b="1" dirty="0" smtClean="0"/>
              <a:t>DİL PUAN TÜRÜNE PUAN GETİREN DERSLER</a:t>
            </a:r>
          </a:p>
          <a:p>
            <a:pPr algn="ctr"/>
            <a:endParaRPr lang="tr-TR" b="1" dirty="0" smtClean="0"/>
          </a:p>
        </p:txBody>
      </p:sp>
      <p:sp>
        <p:nvSpPr>
          <p:cNvPr id="9" name="İçerik Yer Tutucusu 2"/>
          <p:cNvSpPr txBox="1">
            <a:spLocks/>
          </p:cNvSpPr>
          <p:nvPr/>
        </p:nvSpPr>
        <p:spPr>
          <a:xfrm>
            <a:off x="414333" y="6936353"/>
            <a:ext cx="5424365" cy="2063185"/>
          </a:xfrm>
          <a:prstGeom prst="rect">
            <a:avLst/>
          </a:prstGeom>
        </p:spPr>
        <p:txBody>
          <a:bodyPr vert="horz" lIns="91440" tIns="45720" rIns="91440" bIns="45720" rtlCol="0">
            <a:normAutofit/>
          </a:bodyPr>
          <a:lstStyle>
            <a:lvl1pPr marL="224988" indent="-224988" algn="l" defTabSz="899952" rtl="0" eaLnBrk="1" latinLnBrk="0" hangingPunct="1">
              <a:lnSpc>
                <a:spcPct val="90000"/>
              </a:lnSpc>
              <a:spcBef>
                <a:spcPts val="984"/>
              </a:spcBef>
              <a:buFont typeface="Arial" panose="020B0604020202020204" pitchFamily="34" charset="0"/>
              <a:buChar char="•"/>
              <a:defRPr sz="2756" kern="1200">
                <a:solidFill>
                  <a:schemeClr val="tx1"/>
                </a:solidFill>
                <a:latin typeface="+mn-lt"/>
                <a:ea typeface="+mn-ea"/>
                <a:cs typeface="+mn-cs"/>
              </a:defRPr>
            </a:lvl1pPr>
            <a:lvl2pPr marL="674964" indent="-224988" algn="l" defTabSz="899952" rtl="0" eaLnBrk="1" latinLnBrk="0" hangingPunct="1">
              <a:lnSpc>
                <a:spcPct val="90000"/>
              </a:lnSpc>
              <a:spcBef>
                <a:spcPts val="492"/>
              </a:spcBef>
              <a:buFont typeface="Arial" panose="020B0604020202020204" pitchFamily="34" charset="0"/>
              <a:buChar char="•"/>
              <a:defRPr sz="2362" kern="1200">
                <a:solidFill>
                  <a:schemeClr val="tx1"/>
                </a:solidFill>
                <a:latin typeface="+mn-lt"/>
                <a:ea typeface="+mn-ea"/>
                <a:cs typeface="+mn-cs"/>
              </a:defRPr>
            </a:lvl2pPr>
            <a:lvl3pPr marL="1124941" indent="-224988" algn="l" defTabSz="899952" rtl="0" eaLnBrk="1" latinLnBrk="0" hangingPunct="1">
              <a:lnSpc>
                <a:spcPct val="90000"/>
              </a:lnSpc>
              <a:spcBef>
                <a:spcPts val="492"/>
              </a:spcBef>
              <a:buFont typeface="Arial" panose="020B0604020202020204" pitchFamily="34" charset="0"/>
              <a:buChar char="•"/>
              <a:defRPr sz="1968" kern="1200">
                <a:solidFill>
                  <a:schemeClr val="tx1"/>
                </a:solidFill>
                <a:latin typeface="+mn-lt"/>
                <a:ea typeface="+mn-ea"/>
                <a:cs typeface="+mn-cs"/>
              </a:defRPr>
            </a:lvl3pPr>
            <a:lvl4pPr marL="1574917" indent="-224988" algn="l" defTabSz="899952" rtl="0" eaLnBrk="1" latinLnBrk="0" hangingPunct="1">
              <a:lnSpc>
                <a:spcPct val="90000"/>
              </a:lnSpc>
              <a:spcBef>
                <a:spcPts val="492"/>
              </a:spcBef>
              <a:buFont typeface="Arial" panose="020B0604020202020204" pitchFamily="34" charset="0"/>
              <a:buChar char="•"/>
              <a:defRPr sz="1772" kern="1200">
                <a:solidFill>
                  <a:schemeClr val="tx1"/>
                </a:solidFill>
                <a:latin typeface="+mn-lt"/>
                <a:ea typeface="+mn-ea"/>
                <a:cs typeface="+mn-cs"/>
              </a:defRPr>
            </a:lvl4pPr>
            <a:lvl5pPr marL="2024893" indent="-224988" algn="l" defTabSz="899952" rtl="0" eaLnBrk="1" latinLnBrk="0" hangingPunct="1">
              <a:lnSpc>
                <a:spcPct val="90000"/>
              </a:lnSpc>
              <a:spcBef>
                <a:spcPts val="492"/>
              </a:spcBef>
              <a:buFont typeface="Arial" panose="020B0604020202020204" pitchFamily="34" charset="0"/>
              <a:buChar char="•"/>
              <a:defRPr sz="1772" kern="1200">
                <a:solidFill>
                  <a:schemeClr val="tx1"/>
                </a:solidFill>
                <a:latin typeface="+mn-lt"/>
                <a:ea typeface="+mn-ea"/>
                <a:cs typeface="+mn-cs"/>
              </a:defRPr>
            </a:lvl5pPr>
            <a:lvl6pPr marL="2474869" indent="-224988" algn="l" defTabSz="899952" rtl="0" eaLnBrk="1" latinLnBrk="0" hangingPunct="1">
              <a:lnSpc>
                <a:spcPct val="90000"/>
              </a:lnSpc>
              <a:spcBef>
                <a:spcPts val="492"/>
              </a:spcBef>
              <a:buFont typeface="Arial" panose="020B0604020202020204" pitchFamily="34" charset="0"/>
              <a:buChar char="•"/>
              <a:defRPr sz="1772" kern="1200">
                <a:solidFill>
                  <a:schemeClr val="tx1"/>
                </a:solidFill>
                <a:latin typeface="+mn-lt"/>
                <a:ea typeface="+mn-ea"/>
                <a:cs typeface="+mn-cs"/>
              </a:defRPr>
            </a:lvl6pPr>
            <a:lvl7pPr marL="2924846" indent="-224988" algn="l" defTabSz="899952" rtl="0" eaLnBrk="1" latinLnBrk="0" hangingPunct="1">
              <a:lnSpc>
                <a:spcPct val="90000"/>
              </a:lnSpc>
              <a:spcBef>
                <a:spcPts val="492"/>
              </a:spcBef>
              <a:buFont typeface="Arial" panose="020B0604020202020204" pitchFamily="34" charset="0"/>
              <a:buChar char="•"/>
              <a:defRPr sz="1772" kern="1200">
                <a:solidFill>
                  <a:schemeClr val="tx1"/>
                </a:solidFill>
                <a:latin typeface="+mn-lt"/>
                <a:ea typeface="+mn-ea"/>
                <a:cs typeface="+mn-cs"/>
              </a:defRPr>
            </a:lvl7pPr>
            <a:lvl8pPr marL="3374822" indent="-224988" algn="l" defTabSz="899952" rtl="0" eaLnBrk="1" latinLnBrk="0" hangingPunct="1">
              <a:lnSpc>
                <a:spcPct val="90000"/>
              </a:lnSpc>
              <a:spcBef>
                <a:spcPts val="492"/>
              </a:spcBef>
              <a:buFont typeface="Arial" panose="020B0604020202020204" pitchFamily="34" charset="0"/>
              <a:buChar char="•"/>
              <a:defRPr sz="1772" kern="1200">
                <a:solidFill>
                  <a:schemeClr val="tx1"/>
                </a:solidFill>
                <a:latin typeface="+mn-lt"/>
                <a:ea typeface="+mn-ea"/>
                <a:cs typeface="+mn-cs"/>
              </a:defRPr>
            </a:lvl8pPr>
            <a:lvl9pPr marL="3824798" indent="-224988" algn="l" defTabSz="899952" rtl="0" eaLnBrk="1" latinLnBrk="0" hangingPunct="1">
              <a:lnSpc>
                <a:spcPct val="90000"/>
              </a:lnSpc>
              <a:spcBef>
                <a:spcPts val="492"/>
              </a:spcBef>
              <a:buFont typeface="Arial" panose="020B0604020202020204" pitchFamily="34" charset="0"/>
              <a:buChar char="•"/>
              <a:defRPr sz="1772" kern="1200">
                <a:solidFill>
                  <a:schemeClr val="tx1"/>
                </a:solidFill>
                <a:latin typeface="+mn-lt"/>
                <a:ea typeface="+mn-ea"/>
                <a:cs typeface="+mn-cs"/>
              </a:defRPr>
            </a:lvl9pPr>
          </a:lstStyle>
          <a:p>
            <a:pPr>
              <a:buFont typeface="Wingdings" panose="05000000000000000000" pitchFamily="2" charset="2"/>
              <a:buChar char="§"/>
            </a:pPr>
            <a:r>
              <a:rPr lang="tr-TR" sz="2400" b="1" dirty="0" smtClean="0"/>
              <a:t>TYT’YE SINAVA GİREN</a:t>
            </a:r>
          </a:p>
          <a:p>
            <a:pPr marL="0" indent="0">
              <a:buNone/>
            </a:pPr>
            <a:r>
              <a:rPr lang="tr-TR" sz="2400" b="1" dirty="0" smtClean="0"/>
              <a:t>TÜM ADAYLAR BELİRTİLEN </a:t>
            </a:r>
          </a:p>
          <a:p>
            <a:pPr marL="0" indent="0">
              <a:buNone/>
            </a:pPr>
            <a:r>
              <a:rPr lang="tr-TR" sz="2400" b="1" dirty="0" smtClean="0"/>
              <a:t>SORULARDAN SORUMLUDURLAR.</a:t>
            </a:r>
            <a:endParaRPr lang="tr-TR" sz="2400" b="1" dirty="0"/>
          </a:p>
        </p:txBody>
      </p:sp>
    </p:spTree>
    <p:extLst>
      <p:ext uri="{BB962C8B-B14F-4D97-AF65-F5344CB8AC3E}">
        <p14:creationId xmlns="" xmlns:p14="http://schemas.microsoft.com/office/powerpoint/2010/main" val="41440697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a:stretch>
            <a:fillRect/>
          </a:stretch>
        </p:blipFill>
        <p:spPr>
          <a:xfrm>
            <a:off x="414333" y="1509851"/>
            <a:ext cx="5657193" cy="1260706"/>
          </a:xfrm>
          <a:prstGeom prst="rect">
            <a:avLst/>
          </a:prstGeom>
        </p:spPr>
      </p:pic>
      <p:sp>
        <p:nvSpPr>
          <p:cNvPr id="5" name="Metin kutusu 4"/>
          <p:cNvSpPr txBox="1"/>
          <p:nvPr/>
        </p:nvSpPr>
        <p:spPr>
          <a:xfrm>
            <a:off x="858919" y="1786260"/>
            <a:ext cx="5024055" cy="707886"/>
          </a:xfrm>
          <a:prstGeom prst="rect">
            <a:avLst/>
          </a:prstGeom>
          <a:noFill/>
        </p:spPr>
        <p:txBody>
          <a:bodyPr wrap="square" rtlCol="0">
            <a:spAutoFit/>
          </a:bodyPr>
          <a:lstStyle/>
          <a:p>
            <a:pPr algn="ctr"/>
            <a:r>
              <a:rPr lang="tr-TR" sz="2000" b="1" dirty="0" smtClean="0">
                <a:solidFill>
                  <a:schemeClr val="bg1"/>
                </a:solidFill>
              </a:rPr>
              <a:t>BUNLARIN DIŞINDA ALAN SEÇİMİ YAPILIRKEN YAPILAN HATALAR.</a:t>
            </a:r>
            <a:endParaRPr lang="tr-TR" sz="2000" b="1" dirty="0">
              <a:solidFill>
                <a:schemeClr val="bg1"/>
              </a:solidFill>
            </a:endParaRPr>
          </a:p>
        </p:txBody>
      </p:sp>
      <p:pic>
        <p:nvPicPr>
          <p:cNvPr id="6" name="Resim 5"/>
          <p:cNvPicPr>
            <a:picLocks noChangeAspect="1"/>
          </p:cNvPicPr>
          <p:nvPr/>
        </p:nvPicPr>
        <p:blipFill>
          <a:blip r:embed="rId3"/>
          <a:stretch>
            <a:fillRect/>
          </a:stretch>
        </p:blipFill>
        <p:spPr>
          <a:xfrm>
            <a:off x="6402350" y="668161"/>
            <a:ext cx="2441696" cy="1879128"/>
          </a:xfrm>
          <a:prstGeom prst="rect">
            <a:avLst/>
          </a:prstGeom>
        </p:spPr>
      </p:pic>
      <p:pic>
        <p:nvPicPr>
          <p:cNvPr id="10" name="Resim 9"/>
          <p:cNvPicPr>
            <a:picLocks noChangeAspect="1"/>
          </p:cNvPicPr>
          <p:nvPr/>
        </p:nvPicPr>
        <p:blipFill>
          <a:blip r:embed="rId4"/>
          <a:stretch>
            <a:fillRect/>
          </a:stretch>
        </p:blipFill>
        <p:spPr>
          <a:xfrm>
            <a:off x="842588" y="3283183"/>
            <a:ext cx="1003882" cy="975736"/>
          </a:xfrm>
          <a:prstGeom prst="rect">
            <a:avLst/>
          </a:prstGeom>
        </p:spPr>
      </p:pic>
      <p:sp>
        <p:nvSpPr>
          <p:cNvPr id="11" name="Metin kutusu 10"/>
          <p:cNvSpPr txBox="1"/>
          <p:nvPr/>
        </p:nvSpPr>
        <p:spPr>
          <a:xfrm>
            <a:off x="1846470" y="3486609"/>
            <a:ext cx="6528816" cy="830997"/>
          </a:xfrm>
          <a:prstGeom prst="rect">
            <a:avLst/>
          </a:prstGeom>
          <a:noFill/>
        </p:spPr>
        <p:txBody>
          <a:bodyPr wrap="square" rtlCol="0">
            <a:spAutoFit/>
          </a:bodyPr>
          <a:lstStyle/>
          <a:p>
            <a:r>
              <a:rPr lang="tr-TR" sz="2400" b="1" dirty="0" smtClean="0"/>
              <a:t>İLGİNİZİ VE YETENEĞİNİZİ TANIMADAN ALAN SEÇİMİ YAPMAK</a:t>
            </a:r>
            <a:endParaRPr lang="tr-TR" sz="2400" b="1" dirty="0"/>
          </a:p>
        </p:txBody>
      </p:sp>
      <p:pic>
        <p:nvPicPr>
          <p:cNvPr id="12" name="Resim 11"/>
          <p:cNvPicPr>
            <a:picLocks noChangeAspect="1"/>
          </p:cNvPicPr>
          <p:nvPr/>
        </p:nvPicPr>
        <p:blipFill>
          <a:blip r:embed="rId5"/>
          <a:stretch>
            <a:fillRect/>
          </a:stretch>
        </p:blipFill>
        <p:spPr>
          <a:xfrm>
            <a:off x="842588" y="4523925"/>
            <a:ext cx="1003882" cy="1019466"/>
          </a:xfrm>
          <a:prstGeom prst="rect">
            <a:avLst/>
          </a:prstGeom>
        </p:spPr>
      </p:pic>
      <p:sp>
        <p:nvSpPr>
          <p:cNvPr id="13" name="Metin kutusu 12"/>
          <p:cNvSpPr txBox="1"/>
          <p:nvPr/>
        </p:nvSpPr>
        <p:spPr>
          <a:xfrm>
            <a:off x="1846470" y="4712394"/>
            <a:ext cx="6528816" cy="830997"/>
          </a:xfrm>
          <a:prstGeom prst="rect">
            <a:avLst/>
          </a:prstGeom>
          <a:noFill/>
        </p:spPr>
        <p:txBody>
          <a:bodyPr wrap="square" rtlCol="0">
            <a:spAutoFit/>
          </a:bodyPr>
          <a:lstStyle/>
          <a:p>
            <a:r>
              <a:rPr lang="tr-TR" sz="2400" b="1" dirty="0" smtClean="0"/>
              <a:t>BİRİLERİNİN TAVSİYESİ ÜZERİNE ALAN SEÇİMİ YAPMAK</a:t>
            </a:r>
            <a:endParaRPr lang="tr-TR" sz="2400" b="1" dirty="0"/>
          </a:p>
        </p:txBody>
      </p:sp>
      <p:pic>
        <p:nvPicPr>
          <p:cNvPr id="14" name="Resim 13"/>
          <p:cNvPicPr>
            <a:picLocks noChangeAspect="1"/>
          </p:cNvPicPr>
          <p:nvPr/>
        </p:nvPicPr>
        <p:blipFill>
          <a:blip r:embed="rId6"/>
          <a:stretch>
            <a:fillRect/>
          </a:stretch>
        </p:blipFill>
        <p:spPr>
          <a:xfrm>
            <a:off x="842588" y="5808396"/>
            <a:ext cx="1003882" cy="984942"/>
          </a:xfrm>
          <a:prstGeom prst="rect">
            <a:avLst/>
          </a:prstGeom>
        </p:spPr>
      </p:pic>
      <p:sp>
        <p:nvSpPr>
          <p:cNvPr id="15" name="Metin kutusu 14"/>
          <p:cNvSpPr txBox="1"/>
          <p:nvPr/>
        </p:nvSpPr>
        <p:spPr>
          <a:xfrm>
            <a:off x="1846470" y="5982755"/>
            <a:ext cx="6528816" cy="1200329"/>
          </a:xfrm>
          <a:prstGeom prst="rect">
            <a:avLst/>
          </a:prstGeom>
          <a:noFill/>
        </p:spPr>
        <p:txBody>
          <a:bodyPr wrap="square" rtlCol="0">
            <a:spAutoFit/>
          </a:bodyPr>
          <a:lstStyle/>
          <a:p>
            <a:r>
              <a:rPr lang="tr-TR" sz="2400" b="1" dirty="0" smtClean="0"/>
              <a:t>AİLESİNİN BASKISI İLE KENDİSİNE UYGUN ALANI SEÇMEMEK. AİLENİN İSTEDİĞİ ALAN GEÇMEK</a:t>
            </a:r>
            <a:endParaRPr lang="tr-TR" sz="2400" b="1" dirty="0"/>
          </a:p>
        </p:txBody>
      </p:sp>
      <p:pic>
        <p:nvPicPr>
          <p:cNvPr id="16" name="Resim 15"/>
          <p:cNvPicPr>
            <a:picLocks noChangeAspect="1"/>
          </p:cNvPicPr>
          <p:nvPr/>
        </p:nvPicPr>
        <p:blipFill>
          <a:blip r:embed="rId7"/>
          <a:stretch>
            <a:fillRect/>
          </a:stretch>
        </p:blipFill>
        <p:spPr>
          <a:xfrm>
            <a:off x="858918" y="7058343"/>
            <a:ext cx="1003882" cy="975736"/>
          </a:xfrm>
          <a:prstGeom prst="rect">
            <a:avLst/>
          </a:prstGeom>
        </p:spPr>
      </p:pic>
      <p:sp>
        <p:nvSpPr>
          <p:cNvPr id="17" name="Metin kutusu 16"/>
          <p:cNvSpPr txBox="1"/>
          <p:nvPr/>
        </p:nvSpPr>
        <p:spPr>
          <a:xfrm>
            <a:off x="1846470" y="7203084"/>
            <a:ext cx="6528816" cy="1200329"/>
          </a:xfrm>
          <a:prstGeom prst="rect">
            <a:avLst/>
          </a:prstGeom>
          <a:noFill/>
        </p:spPr>
        <p:txBody>
          <a:bodyPr wrap="square" rtlCol="0">
            <a:spAutoFit/>
          </a:bodyPr>
          <a:lstStyle/>
          <a:p>
            <a:r>
              <a:rPr lang="tr-TR" sz="2400" b="1" dirty="0" smtClean="0"/>
              <a:t>SAYISAL BÖLÜMDEN DAHA RAHAT MESLEK SAHİBİ OLACAĞINI DÜŞÜNMEK.</a:t>
            </a:r>
            <a:endParaRPr lang="tr-TR" sz="2400" b="1" dirty="0"/>
          </a:p>
        </p:txBody>
      </p:sp>
    </p:spTree>
    <p:extLst>
      <p:ext uri="{BB962C8B-B14F-4D97-AF65-F5344CB8AC3E}">
        <p14:creationId xmlns="" xmlns:p14="http://schemas.microsoft.com/office/powerpoint/2010/main" val="41157680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a:stretch>
            <a:fillRect/>
          </a:stretch>
        </p:blipFill>
        <p:spPr>
          <a:xfrm>
            <a:off x="414333" y="1509851"/>
            <a:ext cx="5657193" cy="1260706"/>
          </a:xfrm>
          <a:prstGeom prst="rect">
            <a:avLst/>
          </a:prstGeom>
        </p:spPr>
      </p:pic>
      <p:sp>
        <p:nvSpPr>
          <p:cNvPr id="5" name="Metin kutusu 4"/>
          <p:cNvSpPr txBox="1"/>
          <p:nvPr/>
        </p:nvSpPr>
        <p:spPr>
          <a:xfrm>
            <a:off x="858919" y="1786260"/>
            <a:ext cx="5024055" cy="707886"/>
          </a:xfrm>
          <a:prstGeom prst="rect">
            <a:avLst/>
          </a:prstGeom>
          <a:noFill/>
        </p:spPr>
        <p:txBody>
          <a:bodyPr wrap="square" rtlCol="0">
            <a:spAutoFit/>
          </a:bodyPr>
          <a:lstStyle/>
          <a:p>
            <a:pPr algn="ctr"/>
            <a:r>
              <a:rPr lang="tr-TR" sz="2000" b="1" dirty="0" smtClean="0">
                <a:solidFill>
                  <a:schemeClr val="bg1"/>
                </a:solidFill>
              </a:rPr>
              <a:t>BUNLARIN DIŞINDA ALAN SEÇİMİ YAPILIRKEN YAPILAN HATALAR.</a:t>
            </a:r>
            <a:endParaRPr lang="tr-TR" sz="2000" b="1" dirty="0">
              <a:solidFill>
                <a:schemeClr val="bg1"/>
              </a:solidFill>
            </a:endParaRPr>
          </a:p>
        </p:txBody>
      </p:sp>
      <p:pic>
        <p:nvPicPr>
          <p:cNvPr id="6" name="Resim 5"/>
          <p:cNvPicPr>
            <a:picLocks noChangeAspect="1"/>
          </p:cNvPicPr>
          <p:nvPr/>
        </p:nvPicPr>
        <p:blipFill>
          <a:blip r:embed="rId3"/>
          <a:stretch>
            <a:fillRect/>
          </a:stretch>
        </p:blipFill>
        <p:spPr>
          <a:xfrm>
            <a:off x="6402350" y="668161"/>
            <a:ext cx="2441696" cy="1879128"/>
          </a:xfrm>
          <a:prstGeom prst="rect">
            <a:avLst/>
          </a:prstGeom>
        </p:spPr>
      </p:pic>
      <p:sp>
        <p:nvSpPr>
          <p:cNvPr id="11" name="Metin kutusu 10"/>
          <p:cNvSpPr txBox="1"/>
          <p:nvPr/>
        </p:nvSpPr>
        <p:spPr>
          <a:xfrm>
            <a:off x="1846470" y="3486609"/>
            <a:ext cx="6528816" cy="1575154"/>
          </a:xfrm>
          <a:prstGeom prst="rect">
            <a:avLst/>
          </a:prstGeom>
          <a:noFill/>
        </p:spPr>
        <p:txBody>
          <a:bodyPr wrap="square" rtlCol="0">
            <a:spAutoFit/>
          </a:bodyPr>
          <a:lstStyle/>
          <a:p>
            <a:r>
              <a:rPr lang="tr-TR" sz="2400" b="1" dirty="0" smtClean="0"/>
              <a:t>GELECEĞİN MESLEĞİ ARAYIŞI VE BU NEDENLE KENDİLERİNE UYGUN OLMAYAN MESLEKLERİ BELİRLEMEK.</a:t>
            </a:r>
            <a:endParaRPr lang="tr-TR" sz="2400" b="1" dirty="0"/>
          </a:p>
        </p:txBody>
      </p:sp>
      <p:sp>
        <p:nvSpPr>
          <p:cNvPr id="15" name="Metin kutusu 14"/>
          <p:cNvSpPr txBox="1"/>
          <p:nvPr/>
        </p:nvSpPr>
        <p:spPr>
          <a:xfrm>
            <a:off x="1846470" y="5114014"/>
            <a:ext cx="6528816" cy="830997"/>
          </a:xfrm>
          <a:prstGeom prst="rect">
            <a:avLst/>
          </a:prstGeom>
          <a:noFill/>
        </p:spPr>
        <p:txBody>
          <a:bodyPr wrap="square" rtlCol="0">
            <a:spAutoFit/>
          </a:bodyPr>
          <a:lstStyle/>
          <a:p>
            <a:r>
              <a:rPr lang="tr-TR" sz="2400" b="1" dirty="0" smtClean="0"/>
              <a:t>BU SÜREÇTE UZMAN KİŞİLERDEN DESTEK ALMAMAK</a:t>
            </a:r>
            <a:endParaRPr lang="tr-TR" sz="2400" b="1" dirty="0"/>
          </a:p>
        </p:txBody>
      </p:sp>
      <p:sp>
        <p:nvSpPr>
          <p:cNvPr id="17" name="Metin kutusu 16"/>
          <p:cNvSpPr txBox="1"/>
          <p:nvPr/>
        </p:nvSpPr>
        <p:spPr>
          <a:xfrm>
            <a:off x="1846470" y="6553415"/>
            <a:ext cx="6528816" cy="830997"/>
          </a:xfrm>
          <a:prstGeom prst="rect">
            <a:avLst/>
          </a:prstGeom>
          <a:noFill/>
        </p:spPr>
        <p:txBody>
          <a:bodyPr wrap="square" rtlCol="0">
            <a:spAutoFit/>
          </a:bodyPr>
          <a:lstStyle/>
          <a:p>
            <a:r>
              <a:rPr lang="tr-TR" sz="2400" b="1" dirty="0" smtClean="0"/>
              <a:t>YAKIN ARKADAŞLAR İÇİN ONLARLA İLE AYNI BÖLÜMÜ SEÇMEK</a:t>
            </a:r>
            <a:endParaRPr lang="tr-TR" sz="2400" b="1" dirty="0"/>
          </a:p>
        </p:txBody>
      </p:sp>
      <p:pic>
        <p:nvPicPr>
          <p:cNvPr id="2" name="Resim 1"/>
          <p:cNvPicPr>
            <a:picLocks noChangeAspect="1"/>
          </p:cNvPicPr>
          <p:nvPr/>
        </p:nvPicPr>
        <p:blipFill>
          <a:blip r:embed="rId4"/>
          <a:stretch>
            <a:fillRect/>
          </a:stretch>
        </p:blipFill>
        <p:spPr>
          <a:xfrm>
            <a:off x="779474" y="3339575"/>
            <a:ext cx="1066996" cy="1037081"/>
          </a:xfrm>
          <a:prstGeom prst="rect">
            <a:avLst/>
          </a:prstGeom>
        </p:spPr>
      </p:pic>
      <p:pic>
        <p:nvPicPr>
          <p:cNvPr id="3" name="Resim 2"/>
          <p:cNvPicPr>
            <a:picLocks noChangeAspect="1"/>
          </p:cNvPicPr>
          <p:nvPr/>
        </p:nvPicPr>
        <p:blipFill>
          <a:blip r:embed="rId5"/>
          <a:stretch>
            <a:fillRect/>
          </a:stretch>
        </p:blipFill>
        <p:spPr>
          <a:xfrm>
            <a:off x="797762" y="4945674"/>
            <a:ext cx="1048708" cy="1038720"/>
          </a:xfrm>
          <a:prstGeom prst="rect">
            <a:avLst/>
          </a:prstGeom>
        </p:spPr>
      </p:pic>
      <p:pic>
        <p:nvPicPr>
          <p:cNvPr id="7" name="Resim 6"/>
          <p:cNvPicPr>
            <a:picLocks noChangeAspect="1"/>
          </p:cNvPicPr>
          <p:nvPr/>
        </p:nvPicPr>
        <p:blipFill>
          <a:blip r:embed="rId6"/>
          <a:stretch>
            <a:fillRect/>
          </a:stretch>
        </p:blipFill>
        <p:spPr>
          <a:xfrm>
            <a:off x="858918" y="6336153"/>
            <a:ext cx="987552" cy="959863"/>
          </a:xfrm>
          <a:prstGeom prst="rect">
            <a:avLst/>
          </a:prstGeom>
        </p:spPr>
      </p:pic>
      <p:sp>
        <p:nvSpPr>
          <p:cNvPr id="8" name="Dikdörtgen 7"/>
          <p:cNvSpPr/>
          <p:nvPr/>
        </p:nvSpPr>
        <p:spPr>
          <a:xfrm>
            <a:off x="2487893" y="7688250"/>
            <a:ext cx="5559535" cy="369332"/>
          </a:xfrm>
          <a:prstGeom prst="rect">
            <a:avLst/>
          </a:prstGeom>
        </p:spPr>
        <p:txBody>
          <a:bodyPr wrap="none">
            <a:spAutoFit/>
          </a:bodyPr>
          <a:lstStyle/>
          <a:p>
            <a:pPr algn="ctr"/>
            <a:r>
              <a:rPr lang="tr-TR" b="1" dirty="0"/>
              <a:t>VB. YAPILAN HATALAR BULUNMAKTADIR.</a:t>
            </a:r>
          </a:p>
        </p:txBody>
      </p:sp>
    </p:spTree>
    <p:extLst>
      <p:ext uri="{BB962C8B-B14F-4D97-AF65-F5344CB8AC3E}">
        <p14:creationId xmlns="" xmlns:p14="http://schemas.microsoft.com/office/powerpoint/2010/main" val="23177623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4"/>
          <a:stretch>
            <a:fillRect/>
          </a:stretch>
        </p:blipFill>
        <p:spPr>
          <a:xfrm>
            <a:off x="377756" y="4389119"/>
            <a:ext cx="8126164" cy="4059937"/>
          </a:xfrm>
          <a:prstGeom prst="rect">
            <a:avLst/>
          </a:prstGeom>
        </p:spPr>
      </p:pic>
      <p:sp>
        <p:nvSpPr>
          <p:cNvPr id="5" name="Metin kutusu 4"/>
          <p:cNvSpPr txBox="1"/>
          <p:nvPr/>
        </p:nvSpPr>
        <p:spPr>
          <a:xfrm>
            <a:off x="1572150" y="5078101"/>
            <a:ext cx="5651610" cy="2862322"/>
          </a:xfrm>
          <a:prstGeom prst="rect">
            <a:avLst/>
          </a:prstGeom>
          <a:noFill/>
        </p:spPr>
        <p:txBody>
          <a:bodyPr wrap="square" rtlCol="0">
            <a:spAutoFit/>
          </a:bodyPr>
          <a:lstStyle/>
          <a:p>
            <a:pPr algn="ctr"/>
            <a:r>
              <a:rPr lang="tr-TR" sz="3600" b="1" dirty="0" smtClean="0">
                <a:solidFill>
                  <a:schemeClr val="bg1"/>
                </a:solidFill>
              </a:rPr>
              <a:t>MUSTAFA AY </a:t>
            </a:r>
          </a:p>
          <a:p>
            <a:pPr algn="ctr"/>
            <a:r>
              <a:rPr lang="tr-TR" sz="3600" b="1" dirty="0" smtClean="0">
                <a:solidFill>
                  <a:schemeClr val="bg1"/>
                </a:solidFill>
              </a:rPr>
              <a:t>REHBER ÖĞRETMEN</a:t>
            </a:r>
          </a:p>
          <a:p>
            <a:pPr algn="ctr"/>
            <a:endParaRPr lang="tr-TR" sz="3600" b="1" dirty="0" smtClean="0">
              <a:solidFill>
                <a:schemeClr val="bg1"/>
              </a:solidFill>
            </a:endParaRPr>
          </a:p>
          <a:p>
            <a:pPr algn="ctr"/>
            <a:r>
              <a:rPr lang="tr-TR" sz="3600" b="1" dirty="0" smtClean="0">
                <a:solidFill>
                  <a:schemeClr val="bg1"/>
                </a:solidFill>
              </a:rPr>
              <a:t>DİNLEDİĞİNİZ İÇİN TEŞEKKÜRLER </a:t>
            </a:r>
            <a:endParaRPr lang="tr-TR" sz="3600" b="1" dirty="0">
              <a:solidFill>
                <a:schemeClr val="bg1"/>
              </a:solidFill>
            </a:endParaRPr>
          </a:p>
        </p:txBody>
      </p:sp>
      <p:pic>
        <p:nvPicPr>
          <p:cNvPr id="6" name="Resim 5"/>
          <p:cNvPicPr>
            <a:picLocks noChangeAspect="1"/>
          </p:cNvPicPr>
          <p:nvPr/>
        </p:nvPicPr>
        <p:blipFill>
          <a:blip r:embed="rId5"/>
          <a:stretch>
            <a:fillRect/>
          </a:stretch>
        </p:blipFill>
        <p:spPr>
          <a:xfrm>
            <a:off x="6402350" y="668161"/>
            <a:ext cx="2441696" cy="1879128"/>
          </a:xfrm>
          <a:prstGeom prst="rect">
            <a:avLst/>
          </a:prstGeom>
        </p:spPr>
      </p:pic>
      <p:sp>
        <p:nvSpPr>
          <p:cNvPr id="7" name="6 Dikdörtgen"/>
          <p:cNvSpPr/>
          <p:nvPr/>
        </p:nvSpPr>
        <p:spPr>
          <a:xfrm>
            <a:off x="1883728" y="1550142"/>
            <a:ext cx="4498975" cy="2554545"/>
          </a:xfrm>
          <a:prstGeom prst="rect">
            <a:avLst/>
          </a:prstGeom>
        </p:spPr>
        <p:txBody>
          <a:bodyPr wrap="square">
            <a:spAutoFit/>
          </a:bodyPr>
          <a:lstStyle/>
          <a:p>
            <a:pPr algn="ctr">
              <a:spcBef>
                <a:spcPct val="50000"/>
              </a:spcBef>
              <a:buClr>
                <a:srgbClr val="FFFF00"/>
              </a:buClr>
              <a:buSzPct val="130000"/>
              <a:buFont typeface="Wingdings" pitchFamily="2" charset="2"/>
              <a:buNone/>
              <a:tabLst>
                <a:tab pos="1135063" algn="l"/>
              </a:tabLst>
            </a:pPr>
            <a:r>
              <a:rPr lang="tr-TR" sz="3200" b="1" dirty="0" smtClean="0">
                <a:solidFill>
                  <a:srgbClr val="3333CC"/>
                </a:solidFill>
                <a:latin typeface="Arial" charset="0"/>
              </a:rPr>
              <a:t>Doğru hedefler belirleyip bu hedefler doğrultusunda emin adımlarla yürümeniz umudu ile …</a:t>
            </a:r>
            <a:endParaRPr lang="tr-TR" sz="3200" b="1" dirty="0">
              <a:solidFill>
                <a:srgbClr val="3333CC"/>
              </a:solidFill>
              <a:latin typeface="Arial" charset="0"/>
            </a:endParaRPr>
          </a:p>
        </p:txBody>
      </p:sp>
      <p:graphicFrame>
        <p:nvGraphicFramePr>
          <p:cNvPr id="2050" name="Object 2"/>
          <p:cNvGraphicFramePr>
            <a:graphicFrameLocks noChangeAspect="1"/>
          </p:cNvGraphicFramePr>
          <p:nvPr/>
        </p:nvGraphicFramePr>
        <p:xfrm>
          <a:off x="470599" y="1893761"/>
          <a:ext cx="1547812" cy="1368425"/>
        </p:xfrm>
        <a:graphic>
          <a:graphicData uri="http://schemas.openxmlformats.org/presentationml/2006/ole">
            <p:oleObj spid="_x0000_s2050" name="Klip" r:id="rId6" imgW="3473280" imgH="3472920" progId="">
              <p:embed/>
            </p:oleObj>
          </a:graphicData>
        </a:graphic>
      </p:graphicFrame>
    </p:spTree>
    <p:extLst>
      <p:ext uri="{BB962C8B-B14F-4D97-AF65-F5344CB8AC3E}">
        <p14:creationId xmlns="" xmlns:p14="http://schemas.microsoft.com/office/powerpoint/2010/main" val="434853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p:cTn id="7" dur="1000" fill="hold"/>
                                        <p:tgtEl>
                                          <p:spTgt spid="2050"/>
                                        </p:tgtEl>
                                        <p:attrNameLst>
                                          <p:attrName>ppt_w</p:attrName>
                                        </p:attrNameLst>
                                      </p:cBhvr>
                                      <p:tavLst>
                                        <p:tav tm="0">
                                          <p:val>
                                            <p:fltVal val="0"/>
                                          </p:val>
                                        </p:tav>
                                        <p:tav tm="100000">
                                          <p:val>
                                            <p:strVal val="#ppt_w"/>
                                          </p:val>
                                        </p:tav>
                                      </p:tavLst>
                                    </p:anim>
                                    <p:anim calcmode="lin" valueType="num">
                                      <p:cBhvr>
                                        <p:cTn id="8" dur="1000" fill="hold"/>
                                        <p:tgtEl>
                                          <p:spTgt spid="2050"/>
                                        </p:tgtEl>
                                        <p:attrNameLst>
                                          <p:attrName>ppt_h</p:attrName>
                                        </p:attrNameLst>
                                      </p:cBhvr>
                                      <p:tavLst>
                                        <p:tav tm="0">
                                          <p:val>
                                            <p:fltVal val="0"/>
                                          </p:val>
                                        </p:tav>
                                        <p:tav tm="100000">
                                          <p:val>
                                            <p:strVal val="#ppt_h"/>
                                          </p:val>
                                        </p:tav>
                                      </p:tavLst>
                                    </p:anim>
                                    <p:anim calcmode="lin" valueType="num">
                                      <p:cBhvr>
                                        <p:cTn id="9" dur="1000" fill="hold"/>
                                        <p:tgtEl>
                                          <p:spTgt spid="2050"/>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050"/>
                                        </p:tgtEl>
                                        <p:attrNameLst>
                                          <p:attrName>ppt_y</p:attrName>
                                        </p:attrNameLst>
                                      </p:cBhvr>
                                      <p:tavLst>
                                        <p:tav tm="0" fmla="#ppt_y+(sin(-2*pi*(1-$))*-#ppt_x+cos(-2*pi*(1-$))*(1-#ppt_y))*(1-$)">
                                          <p:val>
                                            <p:fltVal val="0"/>
                                          </p:val>
                                        </p:tav>
                                        <p:tav tm="100000">
                                          <p:val>
                                            <p:fltVal val="1"/>
                                          </p:val>
                                        </p:tav>
                                      </p:tavLst>
                                    </p:anim>
                                  </p:childTnLst>
                                  <p:subTnLst>
                                    <p:audio>
                                      <p:cMediaNode>
                                        <p:cTn display="0" masterRel="sameClick">
                                          <p:stCondLst>
                                            <p:cond evt="begin" delay="0">
                                              <p:tn val="5"/>
                                            </p:cond>
                                          </p:stCondLst>
                                          <p:endCondLst>
                                            <p:cond evt="onStopAudio" delay="0">
                                              <p:tgtEl>
                                                <p:sldTgt/>
                                              </p:tgtEl>
                                            </p:cond>
                                          </p:endCondLst>
                                        </p:cTn>
                                        <p:tgtEl>
                                          <p:sndTgt r:embed="rId3" name="ANISES.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t>LİSELERDE </a:t>
            </a:r>
            <a:r>
              <a:rPr lang="tr-TR" b="1" dirty="0" smtClean="0"/>
              <a:t> alan </a:t>
            </a:r>
            <a:r>
              <a:rPr lang="tr-TR" b="1" dirty="0" err="1" smtClean="0"/>
              <a:t>SEÇİMi</a:t>
            </a:r>
            <a:endParaRPr lang="tr-TR" dirty="0"/>
          </a:p>
        </p:txBody>
      </p:sp>
      <p:sp>
        <p:nvSpPr>
          <p:cNvPr id="3" name="2 İçerik Yer Tutucusu"/>
          <p:cNvSpPr>
            <a:spLocks noGrp="1"/>
          </p:cNvSpPr>
          <p:nvPr>
            <p:ph idx="1"/>
          </p:nvPr>
        </p:nvSpPr>
        <p:spPr/>
        <p:txBody>
          <a:bodyPr>
            <a:normAutofit fontScale="85000" lnSpcReduction="20000"/>
          </a:bodyPr>
          <a:lstStyle/>
          <a:p>
            <a:endParaRPr lang="tr-TR" dirty="0" smtClean="0"/>
          </a:p>
          <a:p>
            <a:r>
              <a:rPr lang="tr-TR" dirty="0" smtClean="0"/>
              <a:t>Anadolu Liseleri’nde 10. sınıf bitip , 11. sınıfa geçilirken </a:t>
            </a:r>
            <a:r>
              <a:rPr lang="tr-TR" dirty="0" smtClean="0"/>
              <a:t>alan seçimi </a:t>
            </a:r>
            <a:r>
              <a:rPr lang="tr-TR" dirty="0" smtClean="0"/>
              <a:t>yapılmaktadır.</a:t>
            </a:r>
          </a:p>
          <a:p>
            <a:endParaRPr lang="tr-TR" dirty="0" smtClean="0"/>
          </a:p>
          <a:p>
            <a:r>
              <a:rPr lang="tr-TR" dirty="0" smtClean="0"/>
              <a:t>Alan </a:t>
            </a:r>
            <a:r>
              <a:rPr lang="tr-TR" dirty="0" smtClean="0"/>
              <a:t>seçimi yapılırken herhangi bir ortalama şartı yoktur.</a:t>
            </a:r>
          </a:p>
          <a:p>
            <a:endParaRPr lang="tr-TR" dirty="0" smtClean="0"/>
          </a:p>
          <a:p>
            <a:r>
              <a:rPr lang="tr-TR" dirty="0" smtClean="0"/>
              <a:t>Alan </a:t>
            </a:r>
            <a:r>
              <a:rPr lang="tr-TR" dirty="0" smtClean="0"/>
              <a:t>seçimi için </a:t>
            </a:r>
            <a:r>
              <a:rPr lang="tr-TR" dirty="0" smtClean="0"/>
              <a:t>sizlere“</a:t>
            </a:r>
            <a:r>
              <a:rPr lang="tr-TR" b="1" dirty="0" smtClean="0"/>
              <a:t>ALAN SEÇİM </a:t>
            </a:r>
            <a:r>
              <a:rPr lang="tr-TR" b="1" dirty="0" err="1" smtClean="0"/>
              <a:t>FORMU”dağıtılacak</a:t>
            </a:r>
            <a:r>
              <a:rPr lang="tr-TR" b="1" dirty="0" smtClean="0"/>
              <a:t>. </a:t>
            </a:r>
          </a:p>
          <a:p>
            <a:endParaRPr lang="tr-TR" dirty="0" smtClean="0"/>
          </a:p>
          <a:p>
            <a:r>
              <a:rPr lang="tr-TR" dirty="0" smtClean="0"/>
              <a:t>Bu </a:t>
            </a:r>
            <a:r>
              <a:rPr lang="tr-TR" dirty="0" smtClean="0"/>
              <a:t>formda seçtiğiniz </a:t>
            </a:r>
            <a:r>
              <a:rPr lang="tr-TR" dirty="0" smtClean="0"/>
              <a:t>ALANLARI işaretleyeceksiniz. </a:t>
            </a:r>
            <a:endParaRPr lang="tr-TR" dirty="0" smtClean="0"/>
          </a:p>
          <a:p>
            <a:endParaRPr lang="tr-TR" dirty="0" smtClean="0"/>
          </a:p>
          <a:p>
            <a:r>
              <a:rPr lang="nn-NO" dirty="0" smtClean="0"/>
              <a:t>Öğrenci </a:t>
            </a:r>
            <a:r>
              <a:rPr lang="nn-NO" dirty="0" smtClean="0"/>
              <a:t>ve Veli imza atarak formu okul yönetimine teslim edecek.</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Resim 15"/>
          <p:cNvPicPr>
            <a:picLocks noChangeAspect="1"/>
          </p:cNvPicPr>
          <p:nvPr/>
        </p:nvPicPr>
        <p:blipFill>
          <a:blip r:embed="rId2"/>
          <a:stretch>
            <a:fillRect/>
          </a:stretch>
        </p:blipFill>
        <p:spPr>
          <a:xfrm>
            <a:off x="414335" y="1523441"/>
            <a:ext cx="5657193" cy="1260706"/>
          </a:xfrm>
          <a:prstGeom prst="rect">
            <a:avLst/>
          </a:prstGeom>
        </p:spPr>
      </p:pic>
      <p:pic>
        <p:nvPicPr>
          <p:cNvPr id="19" name="Resim 18"/>
          <p:cNvPicPr>
            <a:picLocks noChangeAspect="1"/>
          </p:cNvPicPr>
          <p:nvPr/>
        </p:nvPicPr>
        <p:blipFill>
          <a:blip r:embed="rId3"/>
          <a:stretch>
            <a:fillRect/>
          </a:stretch>
        </p:blipFill>
        <p:spPr>
          <a:xfrm>
            <a:off x="606955" y="2569533"/>
            <a:ext cx="3151229" cy="3311708"/>
          </a:xfrm>
          <a:prstGeom prst="rect">
            <a:avLst/>
          </a:prstGeom>
        </p:spPr>
      </p:pic>
      <p:pic>
        <p:nvPicPr>
          <p:cNvPr id="20" name="Resim 19"/>
          <p:cNvPicPr>
            <a:picLocks noChangeAspect="1"/>
          </p:cNvPicPr>
          <p:nvPr/>
        </p:nvPicPr>
        <p:blipFill>
          <a:blip r:embed="rId4"/>
          <a:stretch>
            <a:fillRect/>
          </a:stretch>
        </p:blipFill>
        <p:spPr>
          <a:xfrm>
            <a:off x="4488840" y="2551288"/>
            <a:ext cx="3177109" cy="3338906"/>
          </a:xfrm>
          <a:prstGeom prst="rect">
            <a:avLst/>
          </a:prstGeom>
        </p:spPr>
      </p:pic>
      <p:pic>
        <p:nvPicPr>
          <p:cNvPr id="21" name="Resim 20"/>
          <p:cNvPicPr>
            <a:picLocks noChangeAspect="1"/>
          </p:cNvPicPr>
          <p:nvPr/>
        </p:nvPicPr>
        <p:blipFill>
          <a:blip r:embed="rId5"/>
          <a:stretch>
            <a:fillRect/>
          </a:stretch>
        </p:blipFill>
        <p:spPr>
          <a:xfrm>
            <a:off x="4846320" y="5559552"/>
            <a:ext cx="3112060" cy="3270545"/>
          </a:xfrm>
          <a:prstGeom prst="rect">
            <a:avLst/>
          </a:prstGeom>
        </p:spPr>
      </p:pic>
      <p:pic>
        <p:nvPicPr>
          <p:cNvPr id="22" name="Resim 21"/>
          <p:cNvPicPr>
            <a:picLocks noChangeAspect="1"/>
          </p:cNvPicPr>
          <p:nvPr/>
        </p:nvPicPr>
        <p:blipFill>
          <a:blip r:embed="rId6"/>
          <a:stretch>
            <a:fillRect/>
          </a:stretch>
        </p:blipFill>
        <p:spPr>
          <a:xfrm>
            <a:off x="606954" y="5595159"/>
            <a:ext cx="3078178" cy="3234938"/>
          </a:xfrm>
          <a:prstGeom prst="rect">
            <a:avLst/>
          </a:prstGeom>
        </p:spPr>
      </p:pic>
      <p:sp>
        <p:nvSpPr>
          <p:cNvPr id="23" name="Metin kutusu 22"/>
          <p:cNvSpPr txBox="1"/>
          <p:nvPr/>
        </p:nvSpPr>
        <p:spPr>
          <a:xfrm>
            <a:off x="1450097" y="1720292"/>
            <a:ext cx="4470071" cy="830997"/>
          </a:xfrm>
          <a:prstGeom prst="rect">
            <a:avLst/>
          </a:prstGeom>
          <a:noFill/>
        </p:spPr>
        <p:txBody>
          <a:bodyPr wrap="square" rtlCol="0">
            <a:spAutoFit/>
          </a:bodyPr>
          <a:lstStyle/>
          <a:p>
            <a:pPr algn="ctr"/>
            <a:r>
              <a:rPr lang="tr-TR" sz="2400" b="1" dirty="0" smtClean="0">
                <a:solidFill>
                  <a:schemeClr val="bg1"/>
                </a:solidFill>
              </a:rPr>
              <a:t>ALAN SEÇERKEN DİKKAT EDİLMESİ GEREKENLER</a:t>
            </a:r>
            <a:endParaRPr lang="tr-TR" sz="2400" b="1" dirty="0">
              <a:solidFill>
                <a:schemeClr val="bg1"/>
              </a:solidFill>
            </a:endParaRPr>
          </a:p>
        </p:txBody>
      </p:sp>
      <p:sp>
        <p:nvSpPr>
          <p:cNvPr id="24" name="Metin kutusu 23"/>
          <p:cNvSpPr txBox="1"/>
          <p:nvPr/>
        </p:nvSpPr>
        <p:spPr>
          <a:xfrm>
            <a:off x="997463" y="3360924"/>
            <a:ext cx="2761488" cy="1384995"/>
          </a:xfrm>
          <a:prstGeom prst="rect">
            <a:avLst/>
          </a:prstGeom>
          <a:noFill/>
        </p:spPr>
        <p:txBody>
          <a:bodyPr wrap="square" rtlCol="0">
            <a:spAutoFit/>
          </a:bodyPr>
          <a:lstStyle/>
          <a:p>
            <a:pPr algn="ctr"/>
            <a:r>
              <a:rPr lang="tr-TR" sz="2800" b="1" dirty="0" smtClean="0"/>
              <a:t>İLGİ</a:t>
            </a:r>
          </a:p>
          <a:p>
            <a:pPr algn="ctr"/>
            <a:r>
              <a:rPr lang="tr-TR" sz="2800" b="1" dirty="0" smtClean="0"/>
              <a:t>YETENEĞİNİ</a:t>
            </a:r>
          </a:p>
          <a:p>
            <a:pPr algn="ctr"/>
            <a:r>
              <a:rPr lang="tr-TR" sz="2800" b="1" dirty="0" smtClean="0"/>
              <a:t>KEŞFET</a:t>
            </a:r>
            <a:endParaRPr lang="tr-TR" sz="2800" b="1" dirty="0"/>
          </a:p>
        </p:txBody>
      </p:sp>
      <p:sp>
        <p:nvSpPr>
          <p:cNvPr id="25" name="Metin kutusu 24"/>
          <p:cNvSpPr txBox="1"/>
          <p:nvPr/>
        </p:nvSpPr>
        <p:spPr>
          <a:xfrm>
            <a:off x="4488072" y="3360923"/>
            <a:ext cx="2761488" cy="1815882"/>
          </a:xfrm>
          <a:prstGeom prst="rect">
            <a:avLst/>
          </a:prstGeom>
          <a:noFill/>
        </p:spPr>
        <p:txBody>
          <a:bodyPr wrap="square" rtlCol="0">
            <a:spAutoFit/>
          </a:bodyPr>
          <a:lstStyle/>
          <a:p>
            <a:pPr algn="ctr"/>
            <a:r>
              <a:rPr lang="tr-TR" sz="2800" b="1" dirty="0" smtClean="0"/>
              <a:t>DERS</a:t>
            </a:r>
          </a:p>
          <a:p>
            <a:pPr algn="ctr"/>
            <a:r>
              <a:rPr lang="tr-TR" sz="2800" b="1" dirty="0" smtClean="0"/>
              <a:t>İÇERİKLERİNİ</a:t>
            </a:r>
          </a:p>
          <a:p>
            <a:pPr algn="ctr"/>
            <a:r>
              <a:rPr lang="tr-TR" sz="2800" b="1" dirty="0" smtClean="0"/>
              <a:t>ÖĞREN</a:t>
            </a:r>
            <a:endParaRPr lang="tr-TR" sz="2800" b="1" dirty="0"/>
          </a:p>
        </p:txBody>
      </p:sp>
      <p:sp>
        <p:nvSpPr>
          <p:cNvPr id="26" name="Metin kutusu 25"/>
          <p:cNvSpPr txBox="1"/>
          <p:nvPr/>
        </p:nvSpPr>
        <p:spPr>
          <a:xfrm>
            <a:off x="960170" y="6611447"/>
            <a:ext cx="2761488" cy="1384995"/>
          </a:xfrm>
          <a:prstGeom prst="rect">
            <a:avLst/>
          </a:prstGeom>
          <a:noFill/>
        </p:spPr>
        <p:txBody>
          <a:bodyPr wrap="square" rtlCol="0">
            <a:spAutoFit/>
          </a:bodyPr>
          <a:lstStyle/>
          <a:p>
            <a:pPr algn="ctr"/>
            <a:r>
              <a:rPr lang="tr-TR" sz="2800" b="1" dirty="0" smtClean="0"/>
              <a:t>MESLEKLERİ</a:t>
            </a:r>
          </a:p>
          <a:p>
            <a:pPr algn="ctr"/>
            <a:r>
              <a:rPr lang="tr-TR" sz="2800" b="1" dirty="0" smtClean="0"/>
              <a:t>BİL</a:t>
            </a:r>
            <a:endParaRPr lang="tr-TR" sz="2800" b="1" dirty="0"/>
          </a:p>
        </p:txBody>
      </p:sp>
      <p:sp>
        <p:nvSpPr>
          <p:cNvPr id="27" name="Metin kutusu 26"/>
          <p:cNvSpPr txBox="1"/>
          <p:nvPr/>
        </p:nvSpPr>
        <p:spPr>
          <a:xfrm>
            <a:off x="4904461" y="6611447"/>
            <a:ext cx="2761488" cy="1815882"/>
          </a:xfrm>
          <a:prstGeom prst="rect">
            <a:avLst/>
          </a:prstGeom>
          <a:noFill/>
        </p:spPr>
        <p:txBody>
          <a:bodyPr wrap="square" rtlCol="0">
            <a:spAutoFit/>
          </a:bodyPr>
          <a:lstStyle/>
          <a:p>
            <a:pPr algn="ctr"/>
            <a:r>
              <a:rPr lang="tr-TR" sz="2800" b="1" dirty="0" smtClean="0"/>
              <a:t>DERS</a:t>
            </a:r>
            <a:r>
              <a:rPr lang="tr-TR" sz="2800" b="1" dirty="0"/>
              <a:t> </a:t>
            </a:r>
            <a:r>
              <a:rPr lang="tr-TR" sz="2800" b="1" dirty="0" smtClean="0"/>
              <a:t>BAŞARINI</a:t>
            </a:r>
          </a:p>
          <a:p>
            <a:pPr algn="ctr"/>
            <a:r>
              <a:rPr lang="tr-TR" sz="2800" b="1" dirty="0" smtClean="0"/>
              <a:t>GÖZ ÖNÜNE AL</a:t>
            </a:r>
          </a:p>
        </p:txBody>
      </p:sp>
    </p:spTree>
    <p:extLst>
      <p:ext uri="{BB962C8B-B14F-4D97-AF65-F5344CB8AC3E}">
        <p14:creationId xmlns="" xmlns:p14="http://schemas.microsoft.com/office/powerpoint/2010/main" val="17939123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Resim 15"/>
          <p:cNvPicPr>
            <a:picLocks noChangeAspect="1"/>
          </p:cNvPicPr>
          <p:nvPr/>
        </p:nvPicPr>
        <p:blipFill>
          <a:blip r:embed="rId2"/>
          <a:stretch>
            <a:fillRect/>
          </a:stretch>
        </p:blipFill>
        <p:spPr>
          <a:xfrm>
            <a:off x="414335" y="1523441"/>
            <a:ext cx="5657193" cy="1260706"/>
          </a:xfrm>
          <a:prstGeom prst="rect">
            <a:avLst/>
          </a:prstGeom>
        </p:spPr>
      </p:pic>
      <p:sp>
        <p:nvSpPr>
          <p:cNvPr id="23" name="Metin kutusu 22"/>
          <p:cNvSpPr txBox="1"/>
          <p:nvPr/>
        </p:nvSpPr>
        <p:spPr>
          <a:xfrm>
            <a:off x="1285505" y="1716292"/>
            <a:ext cx="4470071" cy="1200329"/>
          </a:xfrm>
          <a:prstGeom prst="rect">
            <a:avLst/>
          </a:prstGeom>
          <a:noFill/>
        </p:spPr>
        <p:txBody>
          <a:bodyPr wrap="square" rtlCol="0">
            <a:spAutoFit/>
          </a:bodyPr>
          <a:lstStyle/>
          <a:p>
            <a:pPr algn="ctr"/>
            <a:r>
              <a:rPr lang="tr-TR" sz="2400" b="1" dirty="0" smtClean="0">
                <a:solidFill>
                  <a:schemeClr val="bg1"/>
                </a:solidFill>
              </a:rPr>
              <a:t>MESLEK SEÇİMİNDE DİKKAT</a:t>
            </a:r>
          </a:p>
          <a:p>
            <a:pPr algn="ctr"/>
            <a:r>
              <a:rPr lang="tr-TR" sz="2400" b="1" dirty="0" smtClean="0">
                <a:solidFill>
                  <a:schemeClr val="bg1"/>
                </a:solidFill>
              </a:rPr>
              <a:t>EDİLMESİ GEREKENLER?</a:t>
            </a:r>
            <a:endParaRPr lang="tr-TR" sz="2400" b="1" dirty="0">
              <a:solidFill>
                <a:schemeClr val="bg1"/>
              </a:solidFill>
            </a:endParaRPr>
          </a:p>
        </p:txBody>
      </p:sp>
      <p:pic>
        <p:nvPicPr>
          <p:cNvPr id="4" name="Resim 3"/>
          <p:cNvPicPr>
            <a:picLocks noChangeAspect="1"/>
          </p:cNvPicPr>
          <p:nvPr/>
        </p:nvPicPr>
        <p:blipFill>
          <a:blip r:embed="rId3"/>
          <a:stretch>
            <a:fillRect/>
          </a:stretch>
        </p:blipFill>
        <p:spPr>
          <a:xfrm>
            <a:off x="6402350" y="668161"/>
            <a:ext cx="2441696" cy="1879128"/>
          </a:xfrm>
          <a:prstGeom prst="rect">
            <a:avLst/>
          </a:prstGeom>
        </p:spPr>
      </p:pic>
      <p:sp>
        <p:nvSpPr>
          <p:cNvPr id="5" name="Metin kutusu 4"/>
          <p:cNvSpPr txBox="1"/>
          <p:nvPr/>
        </p:nvSpPr>
        <p:spPr>
          <a:xfrm>
            <a:off x="414334" y="3236977"/>
            <a:ext cx="7961570" cy="5693866"/>
          </a:xfrm>
          <a:prstGeom prst="rect">
            <a:avLst/>
          </a:prstGeom>
          <a:noFill/>
        </p:spPr>
        <p:txBody>
          <a:bodyPr wrap="square" rtlCol="0">
            <a:spAutoFit/>
          </a:bodyPr>
          <a:lstStyle/>
          <a:p>
            <a:pPr marL="285750" indent="-285750">
              <a:buFont typeface="Wingdings" panose="05000000000000000000" pitchFamily="2" charset="2"/>
              <a:buChar char="q"/>
            </a:pPr>
            <a:r>
              <a:rPr lang="tr-TR" sz="2800" b="1" dirty="0" smtClean="0"/>
              <a:t> Neleri Yapmaktan Hoşlanırım?</a:t>
            </a:r>
          </a:p>
          <a:p>
            <a:pPr marL="285750" indent="-285750">
              <a:buFont typeface="Wingdings" panose="05000000000000000000" pitchFamily="2" charset="2"/>
              <a:buChar char="q"/>
            </a:pPr>
            <a:r>
              <a:rPr lang="tr-TR" sz="2800" b="1" dirty="0" smtClean="0"/>
              <a:t>Ben neler yapabilirim? Neler yapabiliyorum?</a:t>
            </a:r>
          </a:p>
          <a:p>
            <a:pPr marL="285750" indent="-285750">
              <a:buFont typeface="Wingdings" panose="05000000000000000000" pitchFamily="2" charset="2"/>
              <a:buChar char="q"/>
            </a:pPr>
            <a:r>
              <a:rPr lang="tr-TR" sz="2800" b="1" dirty="0" smtClean="0"/>
              <a:t>İlgi duyduğum meslekler neler? Ve bu mesleklerin;</a:t>
            </a:r>
          </a:p>
          <a:p>
            <a:r>
              <a:rPr lang="tr-TR" sz="2800" b="1" dirty="0"/>
              <a:t> </a:t>
            </a:r>
            <a:r>
              <a:rPr lang="tr-TR" sz="2800" b="1" dirty="0" smtClean="0"/>
              <a:t>   - Çalışma Alanları neler?</a:t>
            </a:r>
          </a:p>
          <a:p>
            <a:r>
              <a:rPr lang="tr-TR" sz="2800" b="1" dirty="0"/>
              <a:t> </a:t>
            </a:r>
            <a:r>
              <a:rPr lang="tr-TR" sz="2800" b="1" dirty="0" smtClean="0"/>
              <a:t>   - Çalışma Koşulları neler?</a:t>
            </a:r>
          </a:p>
          <a:p>
            <a:r>
              <a:rPr lang="tr-TR" sz="2800" b="1" dirty="0"/>
              <a:t> </a:t>
            </a:r>
            <a:r>
              <a:rPr lang="tr-TR" sz="2800" b="1" dirty="0" smtClean="0"/>
              <a:t>   - Mesleğin gerektirdiği özellikler neler?</a:t>
            </a:r>
          </a:p>
          <a:p>
            <a:r>
              <a:rPr lang="tr-TR" sz="2800" b="1" dirty="0"/>
              <a:t> </a:t>
            </a:r>
            <a:r>
              <a:rPr lang="tr-TR" sz="2800" b="1" dirty="0" smtClean="0"/>
              <a:t>   - İş Bulma imkanları neler?</a:t>
            </a:r>
          </a:p>
          <a:p>
            <a:r>
              <a:rPr lang="tr-TR" sz="2800" b="1" dirty="0"/>
              <a:t> </a:t>
            </a:r>
            <a:r>
              <a:rPr lang="tr-TR" sz="2800" b="1" dirty="0" smtClean="0"/>
              <a:t>   - Kazancı ne kadar?</a:t>
            </a:r>
          </a:p>
          <a:p>
            <a:endParaRPr lang="tr-TR" sz="2800" b="1" dirty="0"/>
          </a:p>
          <a:p>
            <a:r>
              <a:rPr lang="tr-TR" sz="2800" b="1" dirty="0" smtClean="0"/>
              <a:t>Gibi sorulara cevap bulmanız gerekmektedir.</a:t>
            </a:r>
            <a:endParaRPr lang="tr-TR" sz="2800" b="1" dirty="0"/>
          </a:p>
        </p:txBody>
      </p:sp>
    </p:spTree>
    <p:extLst>
      <p:ext uri="{BB962C8B-B14F-4D97-AF65-F5344CB8AC3E}">
        <p14:creationId xmlns="" xmlns:p14="http://schemas.microsoft.com/office/powerpoint/2010/main" val="19174810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Resim 15"/>
          <p:cNvPicPr>
            <a:picLocks noChangeAspect="1"/>
          </p:cNvPicPr>
          <p:nvPr/>
        </p:nvPicPr>
        <p:blipFill>
          <a:blip r:embed="rId2"/>
          <a:stretch>
            <a:fillRect/>
          </a:stretch>
        </p:blipFill>
        <p:spPr>
          <a:xfrm>
            <a:off x="414335" y="1523441"/>
            <a:ext cx="5657193" cy="1260706"/>
          </a:xfrm>
          <a:prstGeom prst="rect">
            <a:avLst/>
          </a:prstGeom>
        </p:spPr>
      </p:pic>
      <p:sp>
        <p:nvSpPr>
          <p:cNvPr id="23" name="Metin kutusu 22"/>
          <p:cNvSpPr txBox="1"/>
          <p:nvPr/>
        </p:nvSpPr>
        <p:spPr>
          <a:xfrm>
            <a:off x="1285505" y="1716292"/>
            <a:ext cx="4470071" cy="1200329"/>
          </a:xfrm>
          <a:prstGeom prst="rect">
            <a:avLst/>
          </a:prstGeom>
          <a:noFill/>
        </p:spPr>
        <p:txBody>
          <a:bodyPr wrap="square" rtlCol="0">
            <a:spAutoFit/>
          </a:bodyPr>
          <a:lstStyle/>
          <a:p>
            <a:pPr algn="ctr"/>
            <a:r>
              <a:rPr lang="tr-TR" sz="2400" b="1" dirty="0" smtClean="0">
                <a:solidFill>
                  <a:schemeClr val="bg1"/>
                </a:solidFill>
              </a:rPr>
              <a:t>SEÇTİĞİNİZ ALANIN DERS İÇERİKLERİ NELER?</a:t>
            </a:r>
            <a:endParaRPr lang="tr-TR" sz="2400" b="1" dirty="0">
              <a:solidFill>
                <a:schemeClr val="bg1"/>
              </a:solidFill>
            </a:endParaRPr>
          </a:p>
        </p:txBody>
      </p:sp>
      <p:pic>
        <p:nvPicPr>
          <p:cNvPr id="4" name="Resim 3"/>
          <p:cNvPicPr>
            <a:picLocks noChangeAspect="1"/>
          </p:cNvPicPr>
          <p:nvPr/>
        </p:nvPicPr>
        <p:blipFill>
          <a:blip r:embed="rId3"/>
          <a:stretch>
            <a:fillRect/>
          </a:stretch>
        </p:blipFill>
        <p:spPr>
          <a:xfrm>
            <a:off x="6402350" y="668161"/>
            <a:ext cx="2441696" cy="1879128"/>
          </a:xfrm>
          <a:prstGeom prst="rect">
            <a:avLst/>
          </a:prstGeom>
        </p:spPr>
      </p:pic>
      <p:sp>
        <p:nvSpPr>
          <p:cNvPr id="5" name="Metin kutusu 4"/>
          <p:cNvSpPr txBox="1"/>
          <p:nvPr/>
        </p:nvSpPr>
        <p:spPr>
          <a:xfrm>
            <a:off x="414334" y="3236975"/>
            <a:ext cx="7961570" cy="4832092"/>
          </a:xfrm>
          <a:prstGeom prst="rect">
            <a:avLst/>
          </a:prstGeom>
          <a:noFill/>
        </p:spPr>
        <p:txBody>
          <a:bodyPr wrap="square" rtlCol="0">
            <a:spAutoFit/>
          </a:bodyPr>
          <a:lstStyle/>
          <a:p>
            <a:r>
              <a:rPr lang="tr-TR" sz="2800" b="1" dirty="0" smtClean="0"/>
              <a:t>Seçtiğiniz Ağırlıklı Ders sisteminde veya alanda hangi dersler var? Bu sorunuza cevap bulmanız seçim yapmanızı kolaylaştıracaktır. Ayrıca 9. ve 10. sınıfta görmüş olduğunuz ders başarılarınız ve öğretmenlerinizin görüşleri alınarak alan seçimi yapılabilir. Özellikle başarılı olduğunuz derslere göre alanı seçmeniz ve meslek seçiminizi belirlemeniz gelecek adına sağlıklı sistem oluşturmanız adına faydalı olacaktır. </a:t>
            </a:r>
            <a:endParaRPr lang="tr-TR" sz="2800" b="1" dirty="0"/>
          </a:p>
        </p:txBody>
      </p:sp>
    </p:spTree>
    <p:extLst>
      <p:ext uri="{BB962C8B-B14F-4D97-AF65-F5344CB8AC3E}">
        <p14:creationId xmlns="" xmlns:p14="http://schemas.microsoft.com/office/powerpoint/2010/main" val="31959579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Resim 15"/>
          <p:cNvPicPr>
            <a:picLocks noChangeAspect="1"/>
          </p:cNvPicPr>
          <p:nvPr/>
        </p:nvPicPr>
        <p:blipFill>
          <a:blip r:embed="rId2"/>
          <a:stretch>
            <a:fillRect/>
          </a:stretch>
        </p:blipFill>
        <p:spPr>
          <a:xfrm>
            <a:off x="414335" y="1523441"/>
            <a:ext cx="5657193" cy="1260706"/>
          </a:xfrm>
          <a:prstGeom prst="rect">
            <a:avLst/>
          </a:prstGeom>
        </p:spPr>
      </p:pic>
      <p:sp>
        <p:nvSpPr>
          <p:cNvPr id="23" name="Metin kutusu 22"/>
          <p:cNvSpPr txBox="1"/>
          <p:nvPr/>
        </p:nvSpPr>
        <p:spPr>
          <a:xfrm>
            <a:off x="932688" y="1537128"/>
            <a:ext cx="5024055" cy="1200329"/>
          </a:xfrm>
          <a:prstGeom prst="rect">
            <a:avLst/>
          </a:prstGeom>
          <a:noFill/>
        </p:spPr>
        <p:txBody>
          <a:bodyPr wrap="square" rtlCol="0">
            <a:spAutoFit/>
          </a:bodyPr>
          <a:lstStyle/>
          <a:p>
            <a:pPr algn="ctr"/>
            <a:r>
              <a:rPr lang="tr-TR" sz="2400" b="1" dirty="0" smtClean="0">
                <a:solidFill>
                  <a:schemeClr val="bg1"/>
                </a:solidFill>
              </a:rPr>
              <a:t>SEÇTİĞİNİZ ALAN SİZLERİ İSTEDİĞİNİZ MESLEĞE GÖTÜRECEK Mİ?</a:t>
            </a:r>
            <a:endParaRPr lang="tr-TR" sz="2400" b="1" dirty="0">
              <a:solidFill>
                <a:schemeClr val="bg1"/>
              </a:solidFill>
            </a:endParaRPr>
          </a:p>
        </p:txBody>
      </p:sp>
      <p:sp>
        <p:nvSpPr>
          <p:cNvPr id="5" name="Metin kutusu 4"/>
          <p:cNvSpPr txBox="1"/>
          <p:nvPr/>
        </p:nvSpPr>
        <p:spPr>
          <a:xfrm>
            <a:off x="414334" y="3236977"/>
            <a:ext cx="7961570" cy="1815882"/>
          </a:xfrm>
          <a:prstGeom prst="rect">
            <a:avLst/>
          </a:prstGeom>
          <a:noFill/>
        </p:spPr>
        <p:txBody>
          <a:bodyPr wrap="square" rtlCol="0">
            <a:spAutoFit/>
          </a:bodyPr>
          <a:lstStyle/>
          <a:p>
            <a:r>
              <a:rPr lang="tr-TR" sz="2800" b="1" dirty="0" smtClean="0"/>
              <a:t>GELECEKTE OKUMAK İSTEDİĞİNİZ MESLEK NE? GİDECEĞİNİZ ALAN DA ALACAĞINIZ DERSLER SİZLERİ BU MESLEĞE ULAŞTIRACAK MI?</a:t>
            </a:r>
            <a:endParaRPr lang="tr-TR" sz="2800" b="1" dirty="0"/>
          </a:p>
        </p:txBody>
      </p:sp>
      <p:pic>
        <p:nvPicPr>
          <p:cNvPr id="2" name="Resim 1"/>
          <p:cNvPicPr>
            <a:picLocks noChangeAspect="1"/>
          </p:cNvPicPr>
          <p:nvPr/>
        </p:nvPicPr>
        <p:blipFill>
          <a:blip r:embed="rId3"/>
          <a:stretch>
            <a:fillRect/>
          </a:stretch>
        </p:blipFill>
        <p:spPr>
          <a:xfrm>
            <a:off x="6238506" y="256966"/>
            <a:ext cx="2761033" cy="2962656"/>
          </a:xfrm>
          <a:prstGeom prst="rect">
            <a:avLst/>
          </a:prstGeom>
        </p:spPr>
      </p:pic>
      <p:sp>
        <p:nvSpPr>
          <p:cNvPr id="7" name="Metin kutusu 6"/>
          <p:cNvSpPr txBox="1"/>
          <p:nvPr/>
        </p:nvSpPr>
        <p:spPr>
          <a:xfrm>
            <a:off x="414334" y="4937760"/>
            <a:ext cx="7961570" cy="3108543"/>
          </a:xfrm>
          <a:prstGeom prst="rect">
            <a:avLst/>
          </a:prstGeom>
          <a:noFill/>
        </p:spPr>
        <p:txBody>
          <a:bodyPr wrap="square" rtlCol="0">
            <a:spAutoFit/>
          </a:bodyPr>
          <a:lstStyle/>
          <a:p>
            <a:r>
              <a:rPr lang="tr-TR" sz="2800" b="1" dirty="0" smtClean="0"/>
              <a:t>Kendinize bu soruları sorduktan sonra alacağınız cevaplar ile seçtiğiniz ağırlıklı derslerin (alan seçimi) bir birine uyumlu mu sorusunu kendinize sorun. Eğer cevabınız evet ise sorun yok bölümünüzü doğru seçmişsiniz. Eğer hayır ise tekrar sorgulama yapmanız gerekebilir. </a:t>
            </a:r>
            <a:endParaRPr lang="tr-TR" sz="2800" b="1" dirty="0"/>
          </a:p>
        </p:txBody>
      </p:sp>
    </p:spTree>
    <p:extLst>
      <p:ext uri="{BB962C8B-B14F-4D97-AF65-F5344CB8AC3E}">
        <p14:creationId xmlns="" xmlns:p14="http://schemas.microsoft.com/office/powerpoint/2010/main" val="1360766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txBox="1">
            <a:spLocks noGrp="1"/>
          </p:cNvSpPr>
          <p:nvPr>
            <p:ph type="title"/>
          </p:nvPr>
        </p:nvSpPr>
        <p:spPr>
          <a:xfrm>
            <a:off x="299985" y="599969"/>
            <a:ext cx="8549561" cy="769441"/>
          </a:xfrm>
          <a:prstGeom prst="rect">
            <a:avLst/>
          </a:prstGeom>
          <a:noFill/>
        </p:spPr>
        <p:txBody>
          <a:bodyPr wrap="square" rtlCol="0">
            <a:spAutoFit/>
          </a:bodyPr>
          <a:lstStyle/>
          <a:p>
            <a:pPr algn="ctr"/>
            <a:r>
              <a:rPr lang="tr-TR" sz="4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alanlar</a:t>
            </a:r>
            <a:endParaRPr lang="tr-TR" sz="4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graphicFrame>
        <p:nvGraphicFramePr>
          <p:cNvPr id="5" name="4 İçerik Yer Tutucusu"/>
          <p:cNvGraphicFramePr>
            <a:graphicFrameLocks noGrp="1"/>
          </p:cNvGraphicFramePr>
          <p:nvPr>
            <p:ph idx="1"/>
          </p:nvPr>
        </p:nvGraphicFramePr>
        <p:xfrm>
          <a:off x="1" y="3060701"/>
          <a:ext cx="8999538" cy="59388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5 Resim" descr="anahtar 2.jpg"/>
          <p:cNvPicPr>
            <a:picLocks noChangeAspect="1"/>
          </p:cNvPicPr>
          <p:nvPr/>
        </p:nvPicPr>
        <p:blipFill>
          <a:blip r:embed="rId6" cstate="print"/>
          <a:stretch>
            <a:fillRect/>
          </a:stretch>
        </p:blipFill>
        <p:spPr>
          <a:xfrm>
            <a:off x="3848452" y="1472766"/>
            <a:ext cx="1547810" cy="1547810"/>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Resim 15"/>
          <p:cNvPicPr>
            <a:picLocks noChangeAspect="1"/>
          </p:cNvPicPr>
          <p:nvPr/>
        </p:nvPicPr>
        <p:blipFill>
          <a:blip r:embed="rId2"/>
          <a:stretch>
            <a:fillRect/>
          </a:stretch>
        </p:blipFill>
        <p:spPr>
          <a:xfrm>
            <a:off x="414335" y="1523441"/>
            <a:ext cx="5657193" cy="1260706"/>
          </a:xfrm>
          <a:prstGeom prst="rect">
            <a:avLst/>
          </a:prstGeom>
        </p:spPr>
      </p:pic>
      <p:sp>
        <p:nvSpPr>
          <p:cNvPr id="23" name="Metin kutusu 22"/>
          <p:cNvSpPr txBox="1"/>
          <p:nvPr/>
        </p:nvSpPr>
        <p:spPr>
          <a:xfrm>
            <a:off x="877824" y="1738296"/>
            <a:ext cx="5024055" cy="830997"/>
          </a:xfrm>
          <a:prstGeom prst="rect">
            <a:avLst/>
          </a:prstGeom>
          <a:noFill/>
        </p:spPr>
        <p:txBody>
          <a:bodyPr wrap="square" rtlCol="0">
            <a:spAutoFit/>
          </a:bodyPr>
          <a:lstStyle/>
          <a:p>
            <a:pPr algn="ctr"/>
            <a:r>
              <a:rPr lang="tr-TR" sz="2400" b="1" dirty="0" smtClean="0">
                <a:solidFill>
                  <a:schemeClr val="bg1"/>
                </a:solidFill>
              </a:rPr>
              <a:t>SAYISAL AĞIRLIKLI DERSLER HANGİLERİ?</a:t>
            </a:r>
            <a:endParaRPr lang="tr-TR" sz="2400" b="1" dirty="0">
              <a:solidFill>
                <a:schemeClr val="bg1"/>
              </a:solidFill>
            </a:endParaRPr>
          </a:p>
        </p:txBody>
      </p:sp>
      <p:pic>
        <p:nvPicPr>
          <p:cNvPr id="2" name="Resim 1"/>
          <p:cNvPicPr>
            <a:picLocks noChangeAspect="1"/>
          </p:cNvPicPr>
          <p:nvPr/>
        </p:nvPicPr>
        <p:blipFill>
          <a:blip r:embed="rId3"/>
          <a:stretch>
            <a:fillRect/>
          </a:stretch>
        </p:blipFill>
        <p:spPr>
          <a:xfrm>
            <a:off x="6878586" y="766397"/>
            <a:ext cx="1680199" cy="1802896"/>
          </a:xfrm>
          <a:prstGeom prst="rect">
            <a:avLst/>
          </a:prstGeom>
        </p:spPr>
      </p:pic>
      <p:pic>
        <p:nvPicPr>
          <p:cNvPr id="3" name="Resim 2"/>
          <p:cNvPicPr>
            <a:picLocks noChangeAspect="1"/>
          </p:cNvPicPr>
          <p:nvPr/>
        </p:nvPicPr>
        <p:blipFill>
          <a:blip r:embed="rId4"/>
          <a:stretch>
            <a:fillRect/>
          </a:stretch>
        </p:blipFill>
        <p:spPr>
          <a:xfrm>
            <a:off x="414335" y="2999002"/>
            <a:ext cx="7996112" cy="5119780"/>
          </a:xfrm>
          <a:prstGeom prst="rect">
            <a:avLst/>
          </a:prstGeom>
        </p:spPr>
      </p:pic>
      <p:sp>
        <p:nvSpPr>
          <p:cNvPr id="8" name="Metin kutusu 7"/>
          <p:cNvSpPr txBox="1"/>
          <p:nvPr/>
        </p:nvSpPr>
        <p:spPr>
          <a:xfrm>
            <a:off x="1676206" y="2999000"/>
            <a:ext cx="2310578" cy="2062103"/>
          </a:xfrm>
          <a:prstGeom prst="rect">
            <a:avLst/>
          </a:prstGeom>
          <a:noFill/>
        </p:spPr>
        <p:txBody>
          <a:bodyPr wrap="square" rtlCol="0">
            <a:spAutoFit/>
          </a:bodyPr>
          <a:lstStyle/>
          <a:p>
            <a:pPr marL="514350" indent="-514350">
              <a:buFont typeface="Wingdings" panose="05000000000000000000" pitchFamily="2" charset="2"/>
              <a:buChar char="Ø"/>
            </a:pPr>
            <a:r>
              <a:rPr lang="tr-TR" sz="3200" b="1" dirty="0" smtClean="0">
                <a:solidFill>
                  <a:srgbClr val="FF0000"/>
                </a:solidFill>
              </a:rPr>
              <a:t>FİZİK</a:t>
            </a:r>
          </a:p>
          <a:p>
            <a:pPr marL="514350" indent="-514350">
              <a:buFont typeface="Wingdings" panose="05000000000000000000" pitchFamily="2" charset="2"/>
              <a:buChar char="Ø"/>
            </a:pPr>
            <a:r>
              <a:rPr lang="tr-TR" sz="3200" b="1" dirty="0" smtClean="0">
                <a:solidFill>
                  <a:srgbClr val="FF0000"/>
                </a:solidFill>
              </a:rPr>
              <a:t>KİMYA</a:t>
            </a:r>
          </a:p>
          <a:p>
            <a:pPr marL="514350" indent="-514350">
              <a:buFont typeface="Wingdings" panose="05000000000000000000" pitchFamily="2" charset="2"/>
              <a:buChar char="Ø"/>
            </a:pPr>
            <a:r>
              <a:rPr lang="tr-TR" sz="3200" b="1" dirty="0" smtClean="0">
                <a:solidFill>
                  <a:srgbClr val="FF0000"/>
                </a:solidFill>
              </a:rPr>
              <a:t>BİYOLOJİ</a:t>
            </a:r>
            <a:endParaRPr lang="tr-TR" sz="3200" b="1" dirty="0">
              <a:solidFill>
                <a:srgbClr val="FF0000"/>
              </a:solidFill>
            </a:endParaRPr>
          </a:p>
        </p:txBody>
      </p:sp>
      <p:sp>
        <p:nvSpPr>
          <p:cNvPr id="9" name="Metin kutusu 8"/>
          <p:cNvSpPr txBox="1"/>
          <p:nvPr/>
        </p:nvSpPr>
        <p:spPr>
          <a:xfrm>
            <a:off x="3389851" y="6370089"/>
            <a:ext cx="3389043" cy="1077218"/>
          </a:xfrm>
          <a:prstGeom prst="rect">
            <a:avLst/>
          </a:prstGeom>
          <a:noFill/>
        </p:spPr>
        <p:txBody>
          <a:bodyPr wrap="square" rtlCol="0">
            <a:spAutoFit/>
          </a:bodyPr>
          <a:lstStyle/>
          <a:p>
            <a:pPr marL="514350" indent="-514350">
              <a:buFont typeface="Wingdings" panose="05000000000000000000" pitchFamily="2" charset="2"/>
              <a:buChar char="Ø"/>
            </a:pPr>
            <a:r>
              <a:rPr lang="tr-TR" sz="3200" b="1" dirty="0" smtClean="0">
                <a:solidFill>
                  <a:srgbClr val="FF0000"/>
                </a:solidFill>
              </a:rPr>
              <a:t>MATEMATİK</a:t>
            </a:r>
            <a:endParaRPr lang="tr-TR" sz="3200" b="1" dirty="0">
              <a:solidFill>
                <a:srgbClr val="FF0000"/>
              </a:solidFill>
            </a:endParaRPr>
          </a:p>
        </p:txBody>
      </p:sp>
    </p:spTree>
    <p:extLst>
      <p:ext uri="{BB962C8B-B14F-4D97-AF65-F5344CB8AC3E}">
        <p14:creationId xmlns="" xmlns:p14="http://schemas.microsoft.com/office/powerpoint/2010/main" val="239753390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Gezinti">
  <a:themeElements>
    <a:clrScheme name="Gezinti">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Gezinti">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ezinti">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137</TotalTime>
  <Words>819</Words>
  <Application>Microsoft Office PowerPoint</Application>
  <PresentationFormat>Özel</PresentationFormat>
  <Paragraphs>185</Paragraphs>
  <Slides>26</Slides>
  <Notes>0</Notes>
  <HiddenSlides>0</HiddenSlides>
  <MMClips>0</MMClips>
  <ScaleCrop>false</ScaleCrop>
  <HeadingPairs>
    <vt:vector size="6" baseType="variant">
      <vt:variant>
        <vt:lpstr>Tema</vt:lpstr>
      </vt:variant>
      <vt:variant>
        <vt:i4>1</vt:i4>
      </vt:variant>
      <vt:variant>
        <vt:lpstr>Katıştırılmış OLE Hizmet Programları</vt:lpstr>
      </vt:variant>
      <vt:variant>
        <vt:i4>1</vt:i4>
      </vt:variant>
      <vt:variant>
        <vt:lpstr>Slayt Başlıkları</vt:lpstr>
      </vt:variant>
      <vt:variant>
        <vt:i4>26</vt:i4>
      </vt:variant>
    </vt:vector>
  </HeadingPairs>
  <TitlesOfParts>
    <vt:vector size="28" baseType="lpstr">
      <vt:lpstr>Gezinti</vt:lpstr>
      <vt:lpstr>Klip</vt:lpstr>
      <vt:lpstr>Slayt 1</vt:lpstr>
      <vt:lpstr>Karİyer çİzgİsİ</vt:lpstr>
      <vt:lpstr>LİSELERDE  alan SEÇİMi</vt:lpstr>
      <vt:lpstr>Slayt 4</vt:lpstr>
      <vt:lpstr>Slayt 5</vt:lpstr>
      <vt:lpstr>Slayt 6</vt:lpstr>
      <vt:lpstr>Slayt 7</vt:lpstr>
      <vt:lpstr>alanlar</vt:lpstr>
      <vt:lpstr>Slayt 9</vt:lpstr>
      <vt:lpstr>Slayt 10</vt:lpstr>
      <vt:lpstr>Slayt 11</vt:lpstr>
      <vt:lpstr>Slayt 12</vt:lpstr>
      <vt:lpstr>Slayt 13</vt:lpstr>
      <vt:lpstr>Slayt 14</vt:lpstr>
      <vt:lpstr>Slayt 15</vt:lpstr>
      <vt:lpstr>Slayt 16</vt:lpstr>
      <vt:lpstr>Slayt 17</vt:lpstr>
      <vt:lpstr>Slayt 18</vt:lpstr>
      <vt:lpstr>Slayt 19</vt:lpstr>
      <vt:lpstr>Slayt 20</vt:lpstr>
      <vt:lpstr>Slayt 21</vt:lpstr>
      <vt:lpstr>Slayt 22</vt:lpstr>
      <vt:lpstr>Slayt 23</vt:lpstr>
      <vt:lpstr>Slayt 24</vt:lpstr>
      <vt:lpstr>Slayt 25</vt:lpstr>
      <vt:lpstr>Slayt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Arıf KOÇAK</dc:creator>
  <cp:lastModifiedBy>Windows Kullanıcısı</cp:lastModifiedBy>
  <cp:revision>24</cp:revision>
  <dcterms:created xsi:type="dcterms:W3CDTF">2019-12-26T18:59:13Z</dcterms:created>
  <dcterms:modified xsi:type="dcterms:W3CDTF">2021-11-23T07:30:51Z</dcterms:modified>
</cp:coreProperties>
</file>