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5950-30F6-4EC2-9F1D-83347E68CE1D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68E41-591A-42A8-80BA-99A17F88DA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03D8-E0CA-49F3-BCCE-CBBA49EEEDF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D2D9-FDEB-49B6-83FB-32D9508B0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D2D9-FDEB-49B6-83FB-32D9508B04D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16.09.2021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c_4\Desktop\gülbeyaz sümer al\FOTO\IMG_6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714488"/>
            <a:ext cx="7429552" cy="4257692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GÜLBEYAZ SÜMER ANADOLU LİSESİ </a:t>
            </a:r>
            <a:br>
              <a:rPr lang="tr-TR" sz="3200" dirty="0" smtClean="0"/>
            </a:br>
            <a:r>
              <a:rPr lang="tr-TR" sz="3200" dirty="0" smtClean="0"/>
              <a:t>REHBERLİK SERVİSİ OKUL KURALLARI SEMİNERİ</a:t>
            </a:r>
            <a:endParaRPr lang="tr-T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OLDUM NE YAPACAĞIM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pPr algn="ctr"/>
            <a:r>
              <a:rPr lang="tr-TR" sz="3100" dirty="0" smtClean="0"/>
              <a:t>Öğrenciler okulda bulundukları sırada sağlık nedenlerinden dolayı erken ayrılmaları gerektiğinde, öğrenci velisi ilgili Müdür Yardımcısı tarafından bilgilendirilir. Durum ilgili öğretmenlere bildirilir. Öğrencinin o gün sorumlu olduğu bir sınav veya ödev teslimi varsa, telafisi ilgili Müdür Yardımcısı denetiminde öğretmenler tarafından belirlenecek bir tarihte yapılır. </a:t>
            </a:r>
          </a:p>
          <a:p>
            <a:endParaRPr lang="tr-TR" dirty="0"/>
          </a:p>
        </p:txBody>
      </p:sp>
      <p:pic>
        <p:nvPicPr>
          <p:cNvPr id="5124" name="Picture 4" descr="C:\Users\Pc_4\Desktop\41985974_i81y5TNWAOG-3pkUBfzyxDon8__9iuFCi25w3MN2te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28802"/>
            <a:ext cx="4038600" cy="4228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Dinlediğiniz için teşekkür ederim.</a:t>
            </a:r>
            <a:endParaRPr lang="tr-TR" dirty="0"/>
          </a:p>
        </p:txBody>
      </p:sp>
      <p:sp>
        <p:nvSpPr>
          <p:cNvPr id="6" name="5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dirty="0" smtClean="0"/>
              <a:t>Rehber Öğretmen </a:t>
            </a:r>
          </a:p>
          <a:p>
            <a:pPr algn="ctr"/>
            <a:r>
              <a:rPr lang="tr-TR" dirty="0" smtClean="0"/>
              <a:t>Mustafa AY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OKULDA KURALLAR NEDEN VARDIR?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Okulda düzen ve disiplini sağlayan kurallar, öğrencilerin toplumsal kurallara ve insan haklarına saygılı bireyler olarak yetişmesinin ön koşuludur. </a:t>
            </a:r>
          </a:p>
          <a:p>
            <a:pPr algn="just"/>
            <a:r>
              <a:rPr lang="tr-TR" dirty="0" smtClean="0"/>
              <a:t>Bu inançla tüm öğrencilerin bu kuralları benimsemesi ve uygulaması, velilerin de bu kuralların uygulanmasına destek olmaları beklenmektedir.</a:t>
            </a:r>
            <a:endParaRPr lang="tr-TR" dirty="0"/>
          </a:p>
        </p:txBody>
      </p:sp>
      <p:pic>
        <p:nvPicPr>
          <p:cNvPr id="1026" name="Picture 2" descr="C:\Users\Pc_4\Desktop\boas maneira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0386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GİRİŞ ÇIKIŞ SAATLERİ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dirty="0" smtClean="0"/>
              <a:t>Sabah ilk ders başlamadan </a:t>
            </a:r>
            <a:r>
              <a:rPr lang="tr-TR" dirty="0" smtClean="0">
                <a:solidFill>
                  <a:srgbClr val="FF0000"/>
                </a:solidFill>
              </a:rPr>
              <a:t>10 </a:t>
            </a:r>
            <a:r>
              <a:rPr lang="tr-TR" dirty="0" err="1" smtClean="0">
                <a:solidFill>
                  <a:srgbClr val="FF0000"/>
                </a:solidFill>
              </a:rPr>
              <a:t>dk</a:t>
            </a:r>
            <a:r>
              <a:rPr lang="tr-TR" dirty="0" smtClean="0"/>
              <a:t> önce okulda olunacak. İlk ders başladıktan </a:t>
            </a:r>
            <a:r>
              <a:rPr lang="tr-TR" dirty="0" smtClean="0">
                <a:solidFill>
                  <a:srgbClr val="FF0000"/>
                </a:solidFill>
              </a:rPr>
              <a:t>sonra 5 </a:t>
            </a:r>
            <a:r>
              <a:rPr lang="tr-TR" dirty="0" err="1" smtClean="0">
                <a:solidFill>
                  <a:srgbClr val="FF0000"/>
                </a:solidFill>
              </a:rPr>
              <a:t>dk</a:t>
            </a:r>
            <a:r>
              <a:rPr lang="tr-TR" dirty="0" smtClean="0"/>
              <a:t> içerisinde gelen öğrenci olursa Müdür yada Müdür yardımcısından derse kabul kağıdı alacak. Alışkanlık yapan öğrencilere sonraki zamanlarda derse kabul kağıdı verilmeyecek.Öğle arası </a:t>
            </a:r>
            <a:r>
              <a:rPr lang="tr-TR" dirty="0" smtClean="0">
                <a:solidFill>
                  <a:srgbClr val="FF0000"/>
                </a:solidFill>
              </a:rPr>
              <a:t>13:45 ten sonra geç gelen öğrenci yok yazılacak.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00240"/>
            <a:ext cx="42815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TEMİZLİK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Tuvaletler temiz tutulur, musluklar açık bırakılmaz. </a:t>
            </a:r>
          </a:p>
          <a:p>
            <a:pPr algn="ctr"/>
            <a:r>
              <a:rPr lang="tr-TR" dirty="0" smtClean="0"/>
              <a:t>Okul çevresi temiz tutulur, doğa korunur. </a:t>
            </a:r>
          </a:p>
          <a:p>
            <a:pPr algn="ctr"/>
            <a:r>
              <a:rPr lang="tr-TR" dirty="0" smtClean="0"/>
              <a:t>Kişisel eşyalar ortak kullanılmayacaktır.</a:t>
            </a:r>
          </a:p>
          <a:p>
            <a:endParaRPr lang="tr-TR" dirty="0"/>
          </a:p>
        </p:txBody>
      </p:sp>
      <p:pic>
        <p:nvPicPr>
          <p:cNvPr id="6146" name="Picture 2" descr="C:\Users\Pc_4\Desktop\zy2599-tuvaletleri-temiz-bulmak-icin-temiz-birak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038600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KILIK – KIYAFET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Öğrenciler okul yönetimi ve velilerle belirlenmiş kılık kıyafet kurallarına uyarlar.</a:t>
            </a:r>
          </a:p>
          <a:p>
            <a:r>
              <a:rPr lang="tr-TR" dirty="0" smtClean="0"/>
              <a:t>Tayt, eşofman altı, </a:t>
            </a:r>
            <a:r>
              <a:rPr lang="tr-TR" dirty="0" err="1" smtClean="0"/>
              <a:t>kapri</a:t>
            </a:r>
            <a:r>
              <a:rPr lang="tr-TR" dirty="0" smtClean="0"/>
              <a:t> giymek kesinlikle yasaktır.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Siyah kumaş yada kot pantolon giyilmelidir. </a:t>
            </a:r>
          </a:p>
          <a:p>
            <a:endParaRPr lang="tr-TR" dirty="0"/>
          </a:p>
        </p:txBody>
      </p:sp>
      <p:pic>
        <p:nvPicPr>
          <p:cNvPr id="1026" name="Picture 2" descr="C:\Users\Pc_4\Desktop\135611_615f0aeecadb46c29b72502e63d335e2~mv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500594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 EDİLİYORMUYUM BUGÜN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tr-TR" dirty="0" smtClean="0"/>
              <a:t>Kolye, yüzük, küpe, bilezik, </a:t>
            </a:r>
            <a:r>
              <a:rPr lang="tr-TR" dirty="0" err="1" smtClean="0"/>
              <a:t>piercing</a:t>
            </a:r>
            <a:r>
              <a:rPr lang="tr-TR" dirty="0" smtClean="0"/>
              <a:t> vb. aksesuar takmak, yasaktır. </a:t>
            </a:r>
          </a:p>
          <a:p>
            <a:r>
              <a:rPr lang="tr-TR" dirty="0" smtClean="0"/>
              <a:t>Kız öğrenciler makyaj yapamaz, saçlarını boyatamaz ve oje kullanamazlar. </a:t>
            </a:r>
          </a:p>
          <a:p>
            <a:r>
              <a:rPr lang="tr-TR" dirty="0" smtClean="0"/>
              <a:t>Erkek öğrencilerin </a:t>
            </a:r>
            <a:r>
              <a:rPr lang="tr-TR" dirty="0" err="1" smtClean="0"/>
              <a:t>şaçları</a:t>
            </a:r>
            <a:r>
              <a:rPr lang="tr-TR" dirty="0" smtClean="0"/>
              <a:t> ense hizasını aşmayacak şekilde kısaltılacak.</a:t>
            </a:r>
          </a:p>
          <a:p>
            <a:endParaRPr lang="tr-TR" dirty="0"/>
          </a:p>
        </p:txBody>
      </p:sp>
      <p:pic>
        <p:nvPicPr>
          <p:cNvPr id="2050" name="Picture 2" descr="C:\Users\Pc_4\Desktop\pirsing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418623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CEP TELEFONLARINI NASIL KULLANALIM…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 algn="ctr"/>
            <a:r>
              <a:rPr lang="tr-TR" dirty="0" smtClean="0"/>
              <a:t>Öğrenciler Okul içinde cep telefonu kullanamazlar.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Okula giriş yapıldıktan sonra derslerde, teneffüslerde, öğle arasında kapalı tutulacaktır.</a:t>
            </a:r>
          </a:p>
          <a:p>
            <a:endParaRPr lang="tr-TR" dirty="0"/>
          </a:p>
        </p:txBody>
      </p:sp>
      <p:pic>
        <p:nvPicPr>
          <p:cNvPr id="3074" name="Picture 2" descr="C:\Users\Pc_4\Desktop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85926"/>
            <a:ext cx="44958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ARTIK BÜYÜDÜK!!!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Derslik düzenini ve dersin akışını bozmadan dersi dinler, söz alarak konuşur, izinsiz yerlerinden kalkmazlar.  </a:t>
            </a:r>
          </a:p>
          <a:p>
            <a:endParaRPr lang="tr-TR" dirty="0" smtClean="0"/>
          </a:p>
          <a:p>
            <a:r>
              <a:rPr lang="tr-TR" dirty="0" smtClean="0"/>
              <a:t>Derslerde </a:t>
            </a:r>
            <a:r>
              <a:rPr lang="tr-TR" dirty="0" err="1" smtClean="0"/>
              <a:t>ipod</a:t>
            </a:r>
            <a:r>
              <a:rPr lang="tr-TR" dirty="0" smtClean="0"/>
              <a:t>-mp3 </a:t>
            </a:r>
            <a:r>
              <a:rPr lang="tr-TR" dirty="0" err="1" smtClean="0"/>
              <a:t>player</a:t>
            </a:r>
            <a:r>
              <a:rPr lang="tr-TR" dirty="0" smtClean="0"/>
              <a:t> vb. dinleyemezler, telefonla konuşamazlar.</a:t>
            </a:r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5" name="Picture 2" descr="C:\Users\Pc_4\Desktop\kisspng-middle-finger-portable-network-graphics-hand-deskt-one-finger-icon-free-download-png-and-vector-5c4e9dd5237df2.92104085154865608514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57364"/>
            <a:ext cx="40386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BUGÜN NE YESEK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Öğrenciler, Okul saatleri içinde (öğle teneffüsü dahil izin belgesi olmayanlar) Okul dışına çıkamaz, Okula yemek isteyemez veya satıcı çağıramazlar. Gelen yiyeceklerin güvenirliliği test edilemediğinden okul yönetimince böyle bir karar  alınmıştır.</a:t>
            </a:r>
          </a:p>
          <a:p>
            <a:endParaRPr lang="tr-TR" dirty="0"/>
          </a:p>
        </p:txBody>
      </p:sp>
      <p:pic>
        <p:nvPicPr>
          <p:cNvPr id="4099" name="Picture 3" descr="C:\Users\Pc_4\Desktop\Ticareti Dijital Ortama Taşımanın Faydaları-250x25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71678"/>
            <a:ext cx="342902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350</Words>
  <PresentationFormat>Ekran Gösterisi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GÜLBEYAZ SÜMER ANADOLU LİSESİ  REHBERLİK SERVİSİ OKUL KURALLARI SEMİNERİ</vt:lpstr>
      <vt:lpstr>OKULDA KURALLAR NEDEN VARDIR?</vt:lpstr>
      <vt:lpstr>GİRİŞ ÇIKIŞ SAATLERİ</vt:lpstr>
      <vt:lpstr>TEMİZLİK</vt:lpstr>
      <vt:lpstr>KILIK – KIYAFET NEDİR?</vt:lpstr>
      <vt:lpstr>FARK EDİLİYORMUYUM BUGÜN</vt:lpstr>
      <vt:lpstr>CEP TELEFONLARINI NASIL KULLANALIM…</vt:lpstr>
      <vt:lpstr>ARTIK BÜYÜDÜK!!!</vt:lpstr>
      <vt:lpstr>BUGÜN NE YESEK</vt:lpstr>
      <vt:lpstr>HASTA OLDUM NE YAPACAĞIM</vt:lpstr>
      <vt:lpstr>Dinlediğiniz için teşekkür ederim.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GÜLBEYAZ SÜMER ANADOLU LİSESİ REHBERLİK SERVİSİ</dc:title>
  <dc:creator>Pc_4</dc:creator>
  <cp:lastModifiedBy>Windows Kullanıcısı</cp:lastModifiedBy>
  <cp:revision>22</cp:revision>
  <dcterms:created xsi:type="dcterms:W3CDTF">2021-09-14T10:54:02Z</dcterms:created>
  <dcterms:modified xsi:type="dcterms:W3CDTF">2021-09-16T07:56:11Z</dcterms:modified>
</cp:coreProperties>
</file>